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  <p:sldMasterId id="2147483734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12192000" cy="6858000"/>
  <p:notesSz cx="12192000" cy="6858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378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540B9E-254C-435B-A3DE-C0A02E073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7B04BE-2566-4165-B8B6-284E6ADE7C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B0D6DE-A3D6-448B-9240-1DF8F8F0B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093495-F9A6-4B2A-A376-97760F5A4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0F81BE-0C83-4B98-986B-2C82112D1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0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6CBCB0-F67D-4863-91C8-B643E0C67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830ACD8-8F6A-4B16-9381-59BC6ACD8F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B6651B-E3A5-4877-96B7-B18CCD7DA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4416D0-32E2-4535-820F-D2C9B1141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BCECDE-051F-4CD0-8440-C87CD247E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686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5D9208-1D60-4EEA-83C8-8E952251C1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76C8396-3F7D-4E4E-831F-FF18BDD8B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243CD1-80FF-4B72-93E4-3B7C79E8E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6D6B46-1C76-4B21-A319-670348EE2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CBB71A-B189-44E4-850A-5ED24217B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231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210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99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81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63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687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244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492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391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9E1C37-EE31-464E-8D12-5776E6645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70355A-7033-4895-93D8-A0FA1FD44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6FE8F8-AD10-4A8E-9F4F-CE65424C3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608CBA-DAC5-4E6B-BE42-4097BD00E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52C2EF-C4AF-46FD-8E04-1F3645E12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624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7E5644-1E61-4311-A31E-84CB9C7AA8A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208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49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1964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8374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67378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6440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425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868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6CA83B-A106-40AE-B1AF-3061A89A4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9DB3D8-041D-44BD-AE62-49D997113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8A9E64-473A-4A00-B794-7DF372E1E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827000-5908-4864-BC10-BE3CC1ECE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673570-5A4F-4F07-9165-2073CAD12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34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227715-2893-4BFE-9D28-B9EC4FF3C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7A76D2-D5FB-48B9-B76E-849EC7780D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6B6C400-269F-45C0-938A-AEF476626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088764-04D3-4490-A2D7-4689DD836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5D8F18-9A04-4298-B010-10195BAE7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271CF6-E58A-4726-9E7E-653E6FFBF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77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5F1010-B539-40E3-AF32-77401FE2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34CFE2-8E22-4C0E-AD5B-4C7CE8D4C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84A1352-13C8-4447-8EC4-FDA82ED2E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A0CAC65-2BFB-4F10-B4DA-AB62983ABA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BBB1F36-22ED-44F0-87FF-811F7B4810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EBBEA1-62E6-43B8-B42E-D827A34B1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E8851A1-E6FD-4D6A-B757-AA2CE44FC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FFB3D0C-B11B-4A86-AE5C-E4C8D4E9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90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A2FD08-068A-469B-9E8B-7627ED47A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55F77D-710A-4CD3-A247-2BFA2AA8F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76E0C6-8CC5-48EC-B32C-45B51934E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3C62E8-DAEA-4F51-B671-2EADA03A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FA5DDC4-689A-434D-9DF7-E2043AFD3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7CD706C-6E63-47CF-90D1-D8FA9D7FC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E557F9B-E5E3-45A8-929E-E0219753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11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C931D-4830-4630-8B72-FDD963B2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1FA3F9-4FC0-45E7-B3F0-12B7F8977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150D44F-D41A-49D8-B46B-FCF927220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33F9E4-9B6B-4ABC-B3C4-84F02EA0C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6E3FB9-5C80-43CE-BBEB-0F304D7C6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66EE51-060C-44BC-AF6B-831239E93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623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4F1B13-8D99-49F6-82C8-D5073591B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36E34B5-BDDD-4B06-94E1-A629D47B69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84F70A-3D05-49A4-A17B-4E52EF4EE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22598B-1A81-4B6C-A083-81C5D1534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1A18E5-5C39-4BC3-8426-D0106D2BE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31EFD4-0694-4FAD-BCEB-E325BBF24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94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305DEA3-315D-4C7D-A1A0-88BA10AAD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9864D6-06F8-4E3C-91B1-C858A28A9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5DC501-D58A-4170-8ECD-30762DCB3A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B2A3C8-4CD9-428B-81E8-EBFA206A71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96E1A2-DF7D-4B9F-A341-1A0B7D3BA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45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22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10" Type="http://schemas.openxmlformats.org/officeDocument/2006/relationships/image" Target="../media/image21.pn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9371076" y="0"/>
            <a:ext cx="1219200" cy="6857999"/>
          </a:xfrm>
          <a:custGeom>
            <a:avLst/>
            <a:gdLst/>
            <a:ahLst/>
            <a:cxnLst/>
            <a:rect l="l" t="t" r="r" b="b"/>
            <a:pathLst>
              <a:path w="1219200" h="6857999">
                <a:moveTo>
                  <a:pt x="0" y="1"/>
                </a:moveTo>
                <a:lnTo>
                  <a:pt x="1219199" y="6857998"/>
                </a:lnTo>
              </a:path>
              <a:path w="1219200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24928" y="3681983"/>
            <a:ext cx="4763516" cy="3176586"/>
          </a:xfrm>
          <a:custGeom>
            <a:avLst/>
            <a:gdLst/>
            <a:ahLst/>
            <a:cxnLst/>
            <a:rect l="l" t="t" r="r" b="b"/>
            <a:pathLst>
              <a:path w="4763516" h="3176586">
                <a:moveTo>
                  <a:pt x="4763516" y="0"/>
                </a:moveTo>
                <a:lnTo>
                  <a:pt x="860" y="3176012"/>
                </a:lnTo>
              </a:path>
              <a:path w="4763516" h="3176586">
                <a:moveTo>
                  <a:pt x="860" y="3176012"/>
                </a:moveTo>
                <a:lnTo>
                  <a:pt x="4763516" y="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82100" y="-9144"/>
            <a:ext cx="3006852" cy="6867144"/>
          </a:xfrm>
          <a:custGeom>
            <a:avLst/>
            <a:gdLst/>
            <a:ahLst/>
            <a:cxnLst/>
            <a:rect l="l" t="t" r="r" b="b"/>
            <a:pathLst>
              <a:path w="3006852" h="6867144">
                <a:moveTo>
                  <a:pt x="3006852" y="9144"/>
                </a:moveTo>
                <a:lnTo>
                  <a:pt x="2042484" y="9144"/>
                </a:lnTo>
                <a:lnTo>
                  <a:pt x="1" y="6867140"/>
                </a:lnTo>
                <a:lnTo>
                  <a:pt x="3006852" y="6867140"/>
                </a:lnTo>
                <a:lnTo>
                  <a:pt x="3006852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02724" y="-9144"/>
            <a:ext cx="2589276" cy="6867144"/>
          </a:xfrm>
          <a:custGeom>
            <a:avLst/>
            <a:gdLst/>
            <a:ahLst/>
            <a:cxnLst/>
            <a:rect l="l" t="t" r="r" b="b"/>
            <a:pathLst>
              <a:path w="2589276" h="6867144">
                <a:moveTo>
                  <a:pt x="2589275" y="9144"/>
                </a:moveTo>
                <a:lnTo>
                  <a:pt x="1610" y="9144"/>
                </a:lnTo>
                <a:lnTo>
                  <a:pt x="1209801" y="6867140"/>
                </a:lnTo>
                <a:lnTo>
                  <a:pt x="2589275" y="6867140"/>
                </a:lnTo>
                <a:lnTo>
                  <a:pt x="2589275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34500" y="-9144"/>
            <a:ext cx="2854452" cy="6867144"/>
          </a:xfrm>
          <a:custGeom>
            <a:avLst/>
            <a:gdLst/>
            <a:ahLst/>
            <a:cxnLst/>
            <a:rect l="l" t="t" r="r" b="b"/>
            <a:pathLst>
              <a:path w="2854452" h="6867144">
                <a:moveTo>
                  <a:pt x="2854452" y="9144"/>
                </a:moveTo>
                <a:lnTo>
                  <a:pt x="3290" y="9144"/>
                </a:lnTo>
                <a:lnTo>
                  <a:pt x="2470910" y="6867140"/>
                </a:lnTo>
                <a:lnTo>
                  <a:pt x="2854452" y="6867140"/>
                </a:lnTo>
                <a:lnTo>
                  <a:pt x="2854452" y="9144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898124" y="-9144"/>
            <a:ext cx="1290827" cy="6867144"/>
          </a:xfrm>
          <a:custGeom>
            <a:avLst/>
            <a:gdLst/>
            <a:ahLst/>
            <a:cxnLst/>
            <a:rect l="l" t="t" r="r" b="b"/>
            <a:pathLst>
              <a:path w="1290827" h="6867144">
                <a:moveTo>
                  <a:pt x="1290827" y="9144"/>
                </a:moveTo>
                <a:lnTo>
                  <a:pt x="1018959" y="9144"/>
                </a:lnTo>
                <a:lnTo>
                  <a:pt x="0" y="6867140"/>
                </a:lnTo>
                <a:lnTo>
                  <a:pt x="1290827" y="6867140"/>
                </a:lnTo>
                <a:lnTo>
                  <a:pt x="1290827" y="9144"/>
                </a:lnTo>
                <a:close/>
              </a:path>
            </a:pathLst>
          </a:custGeom>
          <a:solidFill>
            <a:srgbClr val="C0E3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39272" y="-9144"/>
            <a:ext cx="1249679" cy="6867144"/>
          </a:xfrm>
          <a:custGeom>
            <a:avLst/>
            <a:gdLst/>
            <a:ahLst/>
            <a:cxnLst/>
            <a:rect l="l" t="t" r="r" b="b"/>
            <a:pathLst>
              <a:path w="1249679" h="6867144">
                <a:moveTo>
                  <a:pt x="1249679" y="9144"/>
                </a:moveTo>
                <a:lnTo>
                  <a:pt x="1476" y="9144"/>
                </a:lnTo>
                <a:lnTo>
                  <a:pt x="1109217" y="6867140"/>
                </a:lnTo>
                <a:lnTo>
                  <a:pt x="1249679" y="6867140"/>
                </a:lnTo>
                <a:lnTo>
                  <a:pt x="1249679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0372344" y="3590544"/>
            <a:ext cx="1816607" cy="3267455"/>
          </a:xfrm>
          <a:custGeom>
            <a:avLst/>
            <a:gdLst/>
            <a:ahLst/>
            <a:cxnLst/>
            <a:rect l="l" t="t" r="r" b="b"/>
            <a:pathLst>
              <a:path w="1816607" h="3267455">
                <a:moveTo>
                  <a:pt x="1816607" y="0"/>
                </a:moveTo>
                <a:lnTo>
                  <a:pt x="1" y="3267452"/>
                </a:lnTo>
                <a:lnTo>
                  <a:pt x="1816607" y="3267452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510" y="921994"/>
            <a:ext cx="9790176" cy="1367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93793" y="1714509"/>
            <a:ext cx="5145024" cy="1367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2191" y="1219200"/>
            <a:ext cx="4388334" cy="6471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95"/>
              </a:lnSpc>
              <a:spcBef>
                <a:spcPts val="254"/>
              </a:spcBef>
            </a:pPr>
            <a:r>
              <a:rPr sz="4900" spc="0" dirty="0">
                <a:latin typeface="Algerian"/>
                <a:cs typeface="Algerian"/>
              </a:rPr>
              <a:t>L</a:t>
            </a:r>
            <a:r>
              <a:rPr sz="4900" spc="19" dirty="0">
                <a:latin typeface="Algerian"/>
                <a:cs typeface="Algerian"/>
              </a:rPr>
              <a:t>I</a:t>
            </a:r>
            <a:r>
              <a:rPr sz="4900" spc="0" dirty="0">
                <a:latin typeface="Algerian"/>
                <a:cs typeface="Algerian"/>
              </a:rPr>
              <a:t>N</a:t>
            </a:r>
            <a:r>
              <a:rPr sz="4900" spc="25" dirty="0">
                <a:latin typeface="Algerian"/>
                <a:cs typeface="Algerian"/>
              </a:rPr>
              <a:t>E</a:t>
            </a:r>
            <a:r>
              <a:rPr sz="4900" spc="0" dirty="0">
                <a:latin typeface="Algerian"/>
                <a:cs typeface="Algerian"/>
              </a:rPr>
              <a:t>A</a:t>
            </a:r>
            <a:r>
              <a:rPr sz="4900" spc="19" dirty="0">
                <a:latin typeface="Algerian"/>
                <a:cs typeface="Algerian"/>
              </a:rPr>
              <a:t>M</a:t>
            </a:r>
            <a:r>
              <a:rPr sz="4900" spc="0" dirty="0">
                <a:latin typeface="Algerian"/>
                <a:cs typeface="Algerian"/>
              </a:rPr>
              <a:t>IEN</a:t>
            </a:r>
            <a:r>
              <a:rPr sz="4900" spc="25" dirty="0">
                <a:latin typeface="Algerian"/>
                <a:cs typeface="Algerian"/>
              </a:rPr>
              <a:t>T</a:t>
            </a:r>
            <a:r>
              <a:rPr sz="4900" spc="0" dirty="0">
                <a:latin typeface="Algerian"/>
                <a:cs typeface="Algerian"/>
              </a:rPr>
              <a:t>OS</a:t>
            </a:r>
            <a:endParaRPr sz="4900" dirty="0">
              <a:latin typeface="Algerian"/>
              <a:cs typeface="Algeri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91776" y="1204232"/>
            <a:ext cx="4523249" cy="6471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95"/>
              </a:lnSpc>
              <a:spcBef>
                <a:spcPts val="254"/>
              </a:spcBef>
            </a:pPr>
            <a:r>
              <a:rPr sz="4900" spc="0" dirty="0">
                <a:latin typeface="Algerian"/>
                <a:cs typeface="Algerian"/>
              </a:rPr>
              <a:t>C</a:t>
            </a:r>
            <a:r>
              <a:rPr sz="4900" spc="14" dirty="0">
                <a:latin typeface="Algerian"/>
                <a:cs typeface="Algerian"/>
              </a:rPr>
              <a:t>U</a:t>
            </a:r>
            <a:r>
              <a:rPr sz="4900" spc="0" dirty="0">
                <a:latin typeface="Algerian"/>
                <a:cs typeface="Algerian"/>
              </a:rPr>
              <a:t>R</a:t>
            </a:r>
            <a:r>
              <a:rPr sz="4900" spc="14" dirty="0">
                <a:latin typeface="Algerian"/>
                <a:cs typeface="Algerian"/>
              </a:rPr>
              <a:t>R</a:t>
            </a:r>
            <a:r>
              <a:rPr sz="4900" spc="0" dirty="0">
                <a:latin typeface="Algerian"/>
                <a:cs typeface="Algerian"/>
              </a:rPr>
              <a:t>ICU</a:t>
            </a:r>
            <a:r>
              <a:rPr sz="4900" spc="14" dirty="0">
                <a:latin typeface="Algerian"/>
                <a:cs typeface="Algerian"/>
              </a:rPr>
              <a:t>L</a:t>
            </a:r>
            <a:r>
              <a:rPr sz="4900" spc="0" dirty="0">
                <a:latin typeface="Algerian"/>
                <a:cs typeface="Algerian"/>
              </a:rPr>
              <a:t>AR</a:t>
            </a:r>
            <a:r>
              <a:rPr sz="4900" spc="9" dirty="0">
                <a:latin typeface="Algerian"/>
                <a:cs typeface="Algerian"/>
              </a:rPr>
              <a:t>E</a:t>
            </a:r>
            <a:r>
              <a:rPr sz="4900" spc="0" dirty="0">
                <a:latin typeface="Algerian"/>
                <a:cs typeface="Algerian"/>
              </a:rPr>
              <a:t>S</a:t>
            </a:r>
            <a:endParaRPr sz="4900" dirty="0">
              <a:latin typeface="Algerian"/>
              <a:cs typeface="Algeri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68209" y="2076897"/>
            <a:ext cx="4452986" cy="6471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95"/>
              </a:lnSpc>
              <a:spcBef>
                <a:spcPts val="254"/>
              </a:spcBef>
            </a:pPr>
            <a:r>
              <a:rPr sz="4900" spc="0" dirty="0">
                <a:latin typeface="Algerian"/>
                <a:cs typeface="Algerian"/>
              </a:rPr>
              <a:t>M</a:t>
            </a:r>
            <a:r>
              <a:rPr sz="4900" spc="19" dirty="0">
                <a:latin typeface="Algerian"/>
                <a:cs typeface="Algerian"/>
              </a:rPr>
              <a:t>A</a:t>
            </a:r>
            <a:r>
              <a:rPr sz="4900" spc="0" dirty="0">
                <a:latin typeface="Algerian"/>
                <a:cs typeface="Algerian"/>
              </a:rPr>
              <a:t>T</a:t>
            </a:r>
            <a:r>
              <a:rPr sz="4900" spc="25" dirty="0">
                <a:latin typeface="Algerian"/>
                <a:cs typeface="Algerian"/>
              </a:rPr>
              <a:t>E</a:t>
            </a:r>
            <a:r>
              <a:rPr sz="4900" spc="0" dirty="0">
                <a:latin typeface="Algerian"/>
                <a:cs typeface="Algerian"/>
              </a:rPr>
              <a:t>M</a:t>
            </a:r>
            <a:r>
              <a:rPr sz="4900" spc="19" dirty="0">
                <a:latin typeface="Algerian"/>
                <a:cs typeface="Algerian"/>
              </a:rPr>
              <a:t>Á</a:t>
            </a:r>
            <a:r>
              <a:rPr sz="4900" spc="0" dirty="0">
                <a:latin typeface="Algerian"/>
                <a:cs typeface="Algerian"/>
              </a:rPr>
              <a:t>TIC</a:t>
            </a:r>
            <a:r>
              <a:rPr sz="4900" spc="19" dirty="0">
                <a:latin typeface="Algerian"/>
                <a:cs typeface="Algerian"/>
              </a:rPr>
              <a:t>A</a:t>
            </a:r>
            <a:r>
              <a:rPr sz="4900" spc="0" dirty="0">
                <a:latin typeface="Algerian"/>
                <a:cs typeface="Algerian"/>
              </a:rPr>
              <a:t>S</a:t>
            </a:r>
            <a:endParaRPr sz="4900" dirty="0">
              <a:latin typeface="Algerian"/>
              <a:cs typeface="Algeri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50451" y="5467449"/>
            <a:ext cx="2398378" cy="10572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989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229107" marR="3950">
              <a:lnSpc>
                <a:spcPct val="95825"/>
              </a:lnSpc>
              <a:spcBef>
                <a:spcPts val="1098"/>
              </a:spcBef>
            </a:pP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42F30A7-1AC3-4486-B705-FC38FCD791DD}"/>
              </a:ext>
            </a:extLst>
          </p:cNvPr>
          <p:cNvSpPr txBox="1"/>
          <p:nvPr/>
        </p:nvSpPr>
        <p:spPr>
          <a:xfrm>
            <a:off x="842772" y="2968664"/>
            <a:ext cx="10082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SHIRLEY SOFIA </a:t>
            </a:r>
            <a:r>
              <a:rPr lang="es-CO" dirty="0" err="1"/>
              <a:t>PEREZ</a:t>
            </a:r>
            <a:r>
              <a:rPr lang="es-CO" dirty="0"/>
              <a:t> OCHOA</a:t>
            </a:r>
          </a:p>
          <a:p>
            <a:r>
              <a:rPr lang="es-CO" dirty="0"/>
              <a:t>DERLY </a:t>
            </a:r>
            <a:r>
              <a:rPr lang="es-CO" dirty="0" err="1"/>
              <a:t>YAZMIN</a:t>
            </a:r>
            <a:r>
              <a:rPr lang="es-CO" dirty="0"/>
              <a:t> </a:t>
            </a:r>
            <a:r>
              <a:rPr lang="es-CO" dirty="0" err="1"/>
              <a:t>LOPEZ</a:t>
            </a:r>
            <a:r>
              <a:rPr lang="es-CO" dirty="0"/>
              <a:t> COBOS</a:t>
            </a:r>
          </a:p>
          <a:p>
            <a:r>
              <a:rPr lang="es-CO" dirty="0"/>
              <a:t>BLANCA </a:t>
            </a:r>
            <a:r>
              <a:rPr lang="es-CO" dirty="0" err="1"/>
              <a:t>RODRIGUEZ</a:t>
            </a:r>
            <a:endParaRPr lang="es-CO" dirty="0"/>
          </a:p>
          <a:p>
            <a:r>
              <a:rPr lang="es-CO" dirty="0"/>
              <a:t>SONIA DUCUARA</a:t>
            </a:r>
          </a:p>
          <a:p>
            <a:r>
              <a:rPr lang="es-CO" dirty="0"/>
              <a:t>CESAR ORTIZ </a:t>
            </a:r>
          </a:p>
          <a:p>
            <a:r>
              <a:rPr lang="es-CO" dirty="0"/>
              <a:t>ANTONIO MADRIGAL</a:t>
            </a:r>
          </a:p>
          <a:p>
            <a:r>
              <a:rPr lang="es-CO" dirty="0"/>
              <a:t>CRISTINA </a:t>
            </a:r>
            <a:r>
              <a:rPr lang="es-CO" dirty="0" err="1"/>
              <a:t>CACAIS</a:t>
            </a:r>
            <a:endParaRPr lang="es-CO" dirty="0"/>
          </a:p>
          <a:p>
            <a:r>
              <a:rPr lang="es-CO" dirty="0"/>
              <a:t>JORGE </a:t>
            </a:r>
            <a:r>
              <a:rPr lang="es-CO" dirty="0" err="1"/>
              <a:t>CARANTON</a:t>
            </a:r>
            <a:endParaRPr lang="es-CO" dirty="0"/>
          </a:p>
          <a:p>
            <a:r>
              <a:rPr lang="es-CO" dirty="0" err="1"/>
              <a:t>MARIA</a:t>
            </a:r>
            <a:r>
              <a:rPr lang="es-CO" dirty="0"/>
              <a:t> LUCELY </a:t>
            </a:r>
            <a:r>
              <a:rPr lang="es-CO" dirty="0" err="1"/>
              <a:t>BERMUDEZ</a:t>
            </a:r>
            <a:endParaRPr lang="es-CO" dirty="0"/>
          </a:p>
          <a:p>
            <a:r>
              <a:rPr lang="es-CO" dirty="0" err="1"/>
              <a:t>DEISON</a:t>
            </a:r>
            <a:r>
              <a:rPr lang="es-CO" dirty="0"/>
              <a:t> </a:t>
            </a:r>
            <a:r>
              <a:rPr lang="es-CO" dirty="0" err="1"/>
              <a:t>RENTERIA</a:t>
            </a:r>
            <a:endParaRPr lang="es-CO" dirty="0"/>
          </a:p>
          <a:p>
            <a:r>
              <a:rPr lang="es-CO" dirty="0"/>
              <a:t>ANDREA </a:t>
            </a:r>
            <a:r>
              <a:rPr lang="es-CO" dirty="0" err="1"/>
              <a:t>GARCIA</a:t>
            </a:r>
            <a:r>
              <a:rPr lang="es-CO" dirty="0"/>
              <a:t> </a:t>
            </a:r>
          </a:p>
          <a:p>
            <a:endParaRPr lang="es-CO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9371076" y="0"/>
            <a:ext cx="1219200" cy="6857999"/>
          </a:xfrm>
          <a:custGeom>
            <a:avLst/>
            <a:gdLst/>
            <a:ahLst/>
            <a:cxnLst/>
            <a:rect l="l" t="t" r="r" b="b"/>
            <a:pathLst>
              <a:path w="1219200" h="6857999">
                <a:moveTo>
                  <a:pt x="0" y="1"/>
                </a:moveTo>
                <a:lnTo>
                  <a:pt x="1219199" y="6857998"/>
                </a:lnTo>
              </a:path>
              <a:path w="1219200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24928" y="3681983"/>
            <a:ext cx="4763516" cy="3176586"/>
          </a:xfrm>
          <a:custGeom>
            <a:avLst/>
            <a:gdLst/>
            <a:ahLst/>
            <a:cxnLst/>
            <a:rect l="l" t="t" r="r" b="b"/>
            <a:pathLst>
              <a:path w="4763516" h="3176586">
                <a:moveTo>
                  <a:pt x="4763516" y="0"/>
                </a:moveTo>
                <a:lnTo>
                  <a:pt x="860" y="3176012"/>
                </a:lnTo>
              </a:path>
              <a:path w="4763516" h="3176586">
                <a:moveTo>
                  <a:pt x="860" y="3176012"/>
                </a:moveTo>
                <a:lnTo>
                  <a:pt x="4763516" y="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82100" y="-9144"/>
            <a:ext cx="3006852" cy="6867144"/>
          </a:xfrm>
          <a:custGeom>
            <a:avLst/>
            <a:gdLst/>
            <a:ahLst/>
            <a:cxnLst/>
            <a:rect l="l" t="t" r="r" b="b"/>
            <a:pathLst>
              <a:path w="3006852" h="6867144">
                <a:moveTo>
                  <a:pt x="3006852" y="9144"/>
                </a:moveTo>
                <a:lnTo>
                  <a:pt x="2042484" y="9144"/>
                </a:lnTo>
                <a:lnTo>
                  <a:pt x="1" y="6867140"/>
                </a:lnTo>
                <a:lnTo>
                  <a:pt x="3006852" y="6867140"/>
                </a:lnTo>
                <a:lnTo>
                  <a:pt x="3006852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602724" y="-9144"/>
            <a:ext cx="2589276" cy="6867144"/>
          </a:xfrm>
          <a:custGeom>
            <a:avLst/>
            <a:gdLst/>
            <a:ahLst/>
            <a:cxnLst/>
            <a:rect l="l" t="t" r="r" b="b"/>
            <a:pathLst>
              <a:path w="2589276" h="6867144">
                <a:moveTo>
                  <a:pt x="2589275" y="9144"/>
                </a:moveTo>
                <a:lnTo>
                  <a:pt x="1610" y="9144"/>
                </a:lnTo>
                <a:lnTo>
                  <a:pt x="1209801" y="6867140"/>
                </a:lnTo>
                <a:lnTo>
                  <a:pt x="2589275" y="6867140"/>
                </a:lnTo>
                <a:lnTo>
                  <a:pt x="2589275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932164" y="3048000"/>
            <a:ext cx="3259835" cy="3809999"/>
          </a:xfrm>
          <a:custGeom>
            <a:avLst/>
            <a:gdLst/>
            <a:ahLst/>
            <a:cxnLst/>
            <a:rect l="l" t="t" r="r" b="b"/>
            <a:pathLst>
              <a:path w="3259835" h="3809999">
                <a:moveTo>
                  <a:pt x="3259835" y="0"/>
                </a:moveTo>
                <a:lnTo>
                  <a:pt x="1" y="3809997"/>
                </a:lnTo>
                <a:lnTo>
                  <a:pt x="3259835" y="3809997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334500" y="-9144"/>
            <a:ext cx="2854452" cy="6867144"/>
          </a:xfrm>
          <a:custGeom>
            <a:avLst/>
            <a:gdLst/>
            <a:ahLst/>
            <a:cxnLst/>
            <a:rect l="l" t="t" r="r" b="b"/>
            <a:pathLst>
              <a:path w="2854452" h="6867144">
                <a:moveTo>
                  <a:pt x="2854452" y="9144"/>
                </a:moveTo>
                <a:lnTo>
                  <a:pt x="3290" y="9144"/>
                </a:lnTo>
                <a:lnTo>
                  <a:pt x="2470910" y="6867140"/>
                </a:lnTo>
                <a:lnTo>
                  <a:pt x="2854452" y="6867140"/>
                </a:lnTo>
                <a:lnTo>
                  <a:pt x="2854452" y="9144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898124" y="-9144"/>
            <a:ext cx="1290827" cy="6867144"/>
          </a:xfrm>
          <a:custGeom>
            <a:avLst/>
            <a:gdLst/>
            <a:ahLst/>
            <a:cxnLst/>
            <a:rect l="l" t="t" r="r" b="b"/>
            <a:pathLst>
              <a:path w="1290827" h="6867144">
                <a:moveTo>
                  <a:pt x="1290827" y="9144"/>
                </a:moveTo>
                <a:lnTo>
                  <a:pt x="1018959" y="9144"/>
                </a:lnTo>
                <a:lnTo>
                  <a:pt x="0" y="6867140"/>
                </a:lnTo>
                <a:lnTo>
                  <a:pt x="1290827" y="6867140"/>
                </a:lnTo>
                <a:lnTo>
                  <a:pt x="1290827" y="9144"/>
                </a:lnTo>
                <a:close/>
              </a:path>
            </a:pathLst>
          </a:custGeom>
          <a:solidFill>
            <a:srgbClr val="C0E3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939272" y="-9144"/>
            <a:ext cx="1249679" cy="6867144"/>
          </a:xfrm>
          <a:custGeom>
            <a:avLst/>
            <a:gdLst/>
            <a:ahLst/>
            <a:cxnLst/>
            <a:rect l="l" t="t" r="r" b="b"/>
            <a:pathLst>
              <a:path w="1249679" h="6867144">
                <a:moveTo>
                  <a:pt x="1249679" y="9144"/>
                </a:moveTo>
                <a:lnTo>
                  <a:pt x="1476" y="9144"/>
                </a:lnTo>
                <a:lnTo>
                  <a:pt x="1109217" y="6867140"/>
                </a:lnTo>
                <a:lnTo>
                  <a:pt x="1249679" y="6867140"/>
                </a:lnTo>
                <a:lnTo>
                  <a:pt x="1249679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372344" y="3590544"/>
            <a:ext cx="1816607" cy="3267455"/>
          </a:xfrm>
          <a:custGeom>
            <a:avLst/>
            <a:gdLst/>
            <a:ahLst/>
            <a:cxnLst/>
            <a:rect l="l" t="t" r="r" b="b"/>
            <a:pathLst>
              <a:path w="1816607" h="3267455">
                <a:moveTo>
                  <a:pt x="1816607" y="0"/>
                </a:moveTo>
                <a:lnTo>
                  <a:pt x="1" y="3267452"/>
                </a:lnTo>
                <a:lnTo>
                  <a:pt x="1816607" y="3267452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4012692"/>
            <a:ext cx="448056" cy="2845308"/>
          </a:xfrm>
          <a:custGeom>
            <a:avLst/>
            <a:gdLst/>
            <a:ahLst/>
            <a:cxnLst/>
            <a:rect l="l" t="t" r="r" b="b"/>
            <a:pathLst>
              <a:path w="448056" h="2845307">
                <a:moveTo>
                  <a:pt x="0" y="0"/>
                </a:moveTo>
                <a:lnTo>
                  <a:pt x="0" y="2845306"/>
                </a:lnTo>
                <a:lnTo>
                  <a:pt x="448055" y="2845306"/>
                </a:lnTo>
                <a:lnTo>
                  <a:pt x="0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99360" y="-24384"/>
            <a:ext cx="5446776" cy="935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05712" y="448055"/>
            <a:ext cx="7432548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68040" y="996696"/>
            <a:ext cx="3569208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776730" y="106536"/>
            <a:ext cx="6747416" cy="15803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9335" marR="960573" algn="ctr">
              <a:lnSpc>
                <a:spcPts val="3815"/>
              </a:lnSpc>
              <a:spcBef>
                <a:spcPts val="190"/>
              </a:spcBef>
            </a:pPr>
            <a:r>
              <a:rPr sz="3600" b="1" spc="0" dirty="0">
                <a:latin typeface="Trebuchet MS"/>
                <a:cs typeface="Trebuchet MS"/>
              </a:rPr>
              <a:t>ELEMEN</a:t>
            </a:r>
            <a:r>
              <a:rPr sz="3600" b="1" spc="-204" dirty="0">
                <a:latin typeface="Trebuchet MS"/>
                <a:cs typeface="Trebuchet MS"/>
              </a:rPr>
              <a:t>T</a:t>
            </a:r>
            <a:r>
              <a:rPr sz="3600" b="1" spc="0" dirty="0">
                <a:latin typeface="Trebuchet MS"/>
                <a:cs typeface="Trebuchet MS"/>
              </a:rPr>
              <a:t>OS </a:t>
            </a:r>
            <a:r>
              <a:rPr sz="3600" b="1" spc="-275" dirty="0">
                <a:latin typeface="Trebuchet MS"/>
                <a:cs typeface="Trebuchet MS"/>
              </a:rPr>
              <a:t>P</a:t>
            </a:r>
            <a:r>
              <a:rPr sz="3600" b="1" spc="0" dirty="0">
                <a:latin typeface="Trebuchet MS"/>
                <a:cs typeface="Trebuchet MS"/>
              </a:rPr>
              <a:t>ARA</a:t>
            </a:r>
            <a:r>
              <a:rPr sz="3600" b="1" spc="-209" dirty="0">
                <a:latin typeface="Trebuchet MS"/>
                <a:cs typeface="Trebuchet MS"/>
              </a:rPr>
              <a:t> </a:t>
            </a:r>
            <a:r>
              <a:rPr sz="3600" b="1" spc="0" dirty="0">
                <a:latin typeface="Trebuchet MS"/>
                <a:cs typeface="Trebuchet MS"/>
              </a:rPr>
              <a:t>U</a:t>
            </a:r>
            <a:r>
              <a:rPr sz="3600" b="1" spc="-14" dirty="0">
                <a:latin typeface="Trebuchet MS"/>
                <a:cs typeface="Trebuchet MS"/>
              </a:rPr>
              <a:t>N</a:t>
            </a:r>
            <a:r>
              <a:rPr sz="3600" b="1" spc="0" dirty="0">
                <a:latin typeface="Trebuchet MS"/>
                <a:cs typeface="Trebuchet MS"/>
              </a:rPr>
              <a:t>A</a:t>
            </a:r>
            <a:endParaRPr sz="3600" dirty="0">
              <a:latin typeface="Trebuchet MS"/>
              <a:cs typeface="Trebuchet MS"/>
            </a:endParaRPr>
          </a:p>
          <a:p>
            <a:pPr indent="0" algn="ctr">
              <a:lnSpc>
                <a:spcPct val="99537"/>
              </a:lnSpc>
              <a:spcBef>
                <a:spcPts val="729"/>
              </a:spcBef>
            </a:pPr>
            <a:r>
              <a:rPr sz="3600" b="1" spc="0" dirty="0">
                <a:latin typeface="Trebuchet MS"/>
                <a:cs typeface="Trebuchet MS"/>
              </a:rPr>
              <a:t>RECONC</a:t>
            </a:r>
            <a:r>
              <a:rPr sz="3600" b="1" spc="9" dirty="0">
                <a:latin typeface="Trebuchet MS"/>
                <a:cs typeface="Trebuchet MS"/>
              </a:rPr>
              <a:t>E</a:t>
            </a:r>
            <a:r>
              <a:rPr sz="3600" b="1" spc="0" dirty="0">
                <a:latin typeface="Trebuchet MS"/>
                <a:cs typeface="Trebuchet MS"/>
              </a:rPr>
              <a:t>PTUALIZACION</a:t>
            </a:r>
            <a:r>
              <a:rPr sz="3600" b="1" spc="-29" dirty="0">
                <a:latin typeface="Trebuchet MS"/>
                <a:cs typeface="Trebuchet MS"/>
              </a:rPr>
              <a:t> </a:t>
            </a:r>
            <a:r>
              <a:rPr sz="3600" b="1" spc="0" dirty="0">
                <a:latin typeface="Trebuchet MS"/>
                <a:cs typeface="Trebuchet MS"/>
              </a:rPr>
              <a:t>DE LAS M</a:t>
            </a:r>
            <a:r>
              <a:rPr sz="3600" b="1" spc="-329" dirty="0">
                <a:latin typeface="Trebuchet MS"/>
                <a:cs typeface="Trebuchet MS"/>
              </a:rPr>
              <a:t>A</a:t>
            </a:r>
            <a:r>
              <a:rPr sz="3600" b="1" spc="0" dirty="0">
                <a:latin typeface="Trebuchet MS"/>
                <a:cs typeface="Trebuchet MS"/>
              </a:rPr>
              <a:t>TE</a:t>
            </a:r>
            <a:r>
              <a:rPr sz="3600" b="1" spc="9" dirty="0">
                <a:latin typeface="Trebuchet MS"/>
                <a:cs typeface="Trebuchet MS"/>
              </a:rPr>
              <a:t>M</a:t>
            </a:r>
            <a:r>
              <a:rPr sz="3600" b="1" spc="0" dirty="0">
                <a:latin typeface="Trebuchet MS"/>
                <a:cs typeface="Trebuchet MS"/>
              </a:rPr>
              <a:t>ÁTICAS</a:t>
            </a:r>
            <a:endParaRPr sz="360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16940" y="2114055"/>
            <a:ext cx="767185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825" spc="0" baseline="1177" dirty="0">
                <a:solidFill>
                  <a:srgbClr val="90C225"/>
                </a:solidFill>
                <a:latin typeface="Wingdings"/>
                <a:cs typeface="Wingdings"/>
              </a:rPr>
              <a:t></a:t>
            </a:r>
            <a:r>
              <a:rPr sz="3825" spc="54" baseline="1136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3200" spc="-4" dirty="0">
                <a:solidFill>
                  <a:srgbClr val="404040"/>
                </a:solidFill>
                <a:latin typeface="Trebuchet MS"/>
                <a:cs typeface="Trebuchet MS"/>
              </a:rPr>
              <a:t>El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20342" y="2114055"/>
            <a:ext cx="6465402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0" dirty="0">
                <a:solidFill>
                  <a:srgbClr val="404040"/>
                </a:solidFill>
                <a:latin typeface="Trebuchet MS"/>
                <a:cs typeface="Trebuchet MS"/>
              </a:rPr>
              <a:t>saber matemático</a:t>
            </a:r>
            <a:r>
              <a:rPr sz="3200" spc="1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spc="0" dirty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sz="3200" spc="-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spc="0" dirty="0">
                <a:solidFill>
                  <a:srgbClr val="404040"/>
                </a:solidFill>
                <a:latin typeface="Trebuchet MS"/>
                <a:cs typeface="Trebuchet MS"/>
              </a:rPr>
              <a:t>la traspos</a:t>
            </a:r>
            <a:r>
              <a:rPr sz="3200" spc="-9" dirty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3200" spc="0" dirty="0">
                <a:solidFill>
                  <a:srgbClr val="404040"/>
                </a:solidFill>
                <a:latin typeface="Trebuchet MS"/>
                <a:cs typeface="Trebuchet MS"/>
              </a:rPr>
              <a:t>ci</a:t>
            </a:r>
            <a:r>
              <a:rPr sz="3200" spc="-9" dirty="0">
                <a:solidFill>
                  <a:srgbClr val="404040"/>
                </a:solidFill>
                <a:latin typeface="Trebuchet MS"/>
                <a:cs typeface="Trebuchet MS"/>
              </a:rPr>
              <a:t>ó</a:t>
            </a:r>
            <a:r>
              <a:rPr sz="3200" spc="0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24266" y="2114055"/>
            <a:ext cx="1765041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0" dirty="0">
                <a:solidFill>
                  <a:srgbClr val="404040"/>
                </a:solidFill>
                <a:latin typeface="Trebuchet MS"/>
                <a:cs typeface="Trebuchet MS"/>
              </a:rPr>
              <a:t>didáctica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6940" y="3247014"/>
            <a:ext cx="76721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0"/>
              </a:lnSpc>
              <a:spcBef>
                <a:spcPts val="170"/>
              </a:spcBef>
            </a:pPr>
            <a:r>
              <a:rPr sz="3825" spc="0" baseline="1177" dirty="0">
                <a:solidFill>
                  <a:srgbClr val="90C225"/>
                </a:solidFill>
                <a:latin typeface="Wingdings"/>
                <a:cs typeface="Wingdings"/>
              </a:rPr>
              <a:t></a:t>
            </a:r>
            <a:r>
              <a:rPr sz="3825" spc="54" baseline="1136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404040"/>
                </a:solidFill>
                <a:latin typeface="Trebuchet MS"/>
                <a:cs typeface="Trebuchet MS"/>
              </a:rPr>
              <a:t>El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20342" y="3247014"/>
            <a:ext cx="142776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0"/>
              </a:lnSpc>
              <a:spcBef>
                <a:spcPts val="170"/>
              </a:spcBef>
            </a:pPr>
            <a:r>
              <a:rPr sz="3200" spc="0" dirty="0">
                <a:solidFill>
                  <a:srgbClr val="404040"/>
                </a:solidFill>
                <a:latin typeface="Trebuchet MS"/>
                <a:cs typeface="Trebuchet MS"/>
              </a:rPr>
              <a:t>trabajo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86430" y="3247014"/>
            <a:ext cx="656075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0"/>
              </a:lnSpc>
              <a:spcBef>
                <a:spcPts val="170"/>
              </a:spcBef>
            </a:pPr>
            <a:r>
              <a:rPr sz="3200" spc="0" dirty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3200" spc="9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3200" spc="0" dirty="0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78707" y="3247014"/>
            <a:ext cx="2270656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0"/>
              </a:lnSpc>
              <a:spcBef>
                <a:spcPts val="170"/>
              </a:spcBef>
            </a:pPr>
            <a:r>
              <a:rPr sz="3200" spc="0" dirty="0">
                <a:solidFill>
                  <a:srgbClr val="404040"/>
                </a:solidFill>
                <a:latin typeface="Trebuchet MS"/>
                <a:cs typeface="Trebuchet MS"/>
              </a:rPr>
              <a:t>mat</a:t>
            </a:r>
            <a:r>
              <a:rPr sz="3200" spc="4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3200" spc="0" dirty="0">
                <a:solidFill>
                  <a:srgbClr val="404040"/>
                </a:solidFill>
                <a:latin typeface="Trebuchet MS"/>
                <a:cs typeface="Trebuchet MS"/>
              </a:rPr>
              <a:t>mático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6940" y="4378076"/>
            <a:ext cx="76721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0"/>
              </a:lnSpc>
              <a:spcBef>
                <a:spcPts val="170"/>
              </a:spcBef>
            </a:pPr>
            <a:r>
              <a:rPr sz="3825" spc="0" baseline="1177" dirty="0">
                <a:solidFill>
                  <a:srgbClr val="90C225"/>
                </a:solidFill>
                <a:latin typeface="Wingdings"/>
                <a:cs typeface="Wingdings"/>
              </a:rPr>
              <a:t></a:t>
            </a:r>
            <a:r>
              <a:rPr sz="3825" spc="54" baseline="1136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404040"/>
                </a:solidFill>
                <a:latin typeface="Trebuchet MS"/>
                <a:cs typeface="Trebuchet MS"/>
              </a:rPr>
              <a:t>El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20342" y="4378076"/>
            <a:ext cx="142776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0"/>
              </a:lnSpc>
              <a:spcBef>
                <a:spcPts val="170"/>
              </a:spcBef>
            </a:pPr>
            <a:r>
              <a:rPr sz="3200" spc="0" dirty="0">
                <a:solidFill>
                  <a:srgbClr val="404040"/>
                </a:solidFill>
                <a:latin typeface="Trebuchet MS"/>
                <a:cs typeface="Trebuchet MS"/>
              </a:rPr>
              <a:t>trabajo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86430" y="4378076"/>
            <a:ext cx="656075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0"/>
              </a:lnSpc>
              <a:spcBef>
                <a:spcPts val="170"/>
              </a:spcBef>
            </a:pPr>
            <a:r>
              <a:rPr sz="3200" spc="0" dirty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3200" spc="9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3200" spc="0" dirty="0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78707" y="4378076"/>
            <a:ext cx="2019231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0"/>
              </a:lnSpc>
              <a:spcBef>
                <a:spcPts val="170"/>
              </a:spcBef>
            </a:pPr>
            <a:r>
              <a:rPr sz="3200" spc="0" dirty="0">
                <a:solidFill>
                  <a:srgbClr val="404040"/>
                </a:solidFill>
                <a:latin typeface="Trebuchet MS"/>
                <a:cs typeface="Trebuchet MS"/>
              </a:rPr>
              <a:t>est</a:t>
            </a:r>
            <a:r>
              <a:rPr sz="3200" spc="4" dirty="0">
                <a:solidFill>
                  <a:srgbClr val="404040"/>
                </a:solidFill>
                <a:latin typeface="Trebuchet MS"/>
                <a:cs typeface="Trebuchet MS"/>
              </a:rPr>
              <a:t>u</a:t>
            </a:r>
            <a:r>
              <a:rPr sz="3200" spc="0" dirty="0">
                <a:solidFill>
                  <a:srgbClr val="404040"/>
                </a:solidFill>
                <a:latin typeface="Trebuchet MS"/>
                <a:cs typeface="Trebuchet MS"/>
              </a:rPr>
              <a:t>diante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40" y="5510713"/>
            <a:ext cx="76721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0"/>
              </a:lnSpc>
              <a:spcBef>
                <a:spcPts val="170"/>
              </a:spcBef>
            </a:pPr>
            <a:r>
              <a:rPr sz="3825" spc="0" baseline="1177" dirty="0">
                <a:solidFill>
                  <a:srgbClr val="90C225"/>
                </a:solidFill>
                <a:latin typeface="Wingdings"/>
                <a:cs typeface="Wingdings"/>
              </a:rPr>
              <a:t></a:t>
            </a:r>
            <a:r>
              <a:rPr sz="3825" spc="54" baseline="1136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404040"/>
                </a:solidFill>
                <a:latin typeface="Trebuchet MS"/>
                <a:cs typeface="Trebuchet MS"/>
              </a:rPr>
              <a:t>El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20342" y="5510713"/>
            <a:ext cx="142776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0"/>
              </a:lnSpc>
              <a:spcBef>
                <a:spcPts val="170"/>
              </a:spcBef>
            </a:pPr>
            <a:r>
              <a:rPr sz="3200" spc="0" dirty="0">
                <a:solidFill>
                  <a:srgbClr val="404040"/>
                </a:solidFill>
                <a:latin typeface="Trebuchet MS"/>
                <a:cs typeface="Trebuchet MS"/>
              </a:rPr>
              <a:t>trabajo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86430" y="5510713"/>
            <a:ext cx="65607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0"/>
              </a:lnSpc>
              <a:spcBef>
                <a:spcPts val="170"/>
              </a:spcBef>
            </a:pPr>
            <a:r>
              <a:rPr sz="3200" spc="0" dirty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3200" spc="9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3200" spc="0" dirty="0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78707" y="5510713"/>
            <a:ext cx="156048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0"/>
              </a:lnSpc>
              <a:spcBef>
                <a:spcPts val="170"/>
              </a:spcBef>
            </a:pPr>
            <a:r>
              <a:rPr sz="3200" spc="0" dirty="0">
                <a:solidFill>
                  <a:srgbClr val="404040"/>
                </a:solidFill>
                <a:latin typeface="Trebuchet MS"/>
                <a:cs typeface="Trebuchet MS"/>
              </a:rPr>
              <a:t>docente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/>
          <p:cNvSpPr/>
          <p:nvPr/>
        </p:nvSpPr>
        <p:spPr>
          <a:xfrm>
            <a:off x="9371076" y="0"/>
            <a:ext cx="1219200" cy="6857999"/>
          </a:xfrm>
          <a:custGeom>
            <a:avLst/>
            <a:gdLst/>
            <a:ahLst/>
            <a:cxnLst/>
            <a:rect l="l" t="t" r="r" b="b"/>
            <a:pathLst>
              <a:path w="1219200" h="6857999">
                <a:moveTo>
                  <a:pt x="0" y="1"/>
                </a:moveTo>
                <a:lnTo>
                  <a:pt x="1219199" y="6857998"/>
                </a:lnTo>
              </a:path>
              <a:path w="1219200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24928" y="3681983"/>
            <a:ext cx="4763516" cy="3176586"/>
          </a:xfrm>
          <a:custGeom>
            <a:avLst/>
            <a:gdLst/>
            <a:ahLst/>
            <a:cxnLst/>
            <a:rect l="l" t="t" r="r" b="b"/>
            <a:pathLst>
              <a:path w="4763516" h="3176586">
                <a:moveTo>
                  <a:pt x="4763516" y="0"/>
                </a:moveTo>
                <a:lnTo>
                  <a:pt x="860" y="3176012"/>
                </a:lnTo>
              </a:path>
              <a:path w="4763516" h="3176586">
                <a:moveTo>
                  <a:pt x="860" y="3176012"/>
                </a:moveTo>
                <a:lnTo>
                  <a:pt x="4763516" y="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182100" y="-9144"/>
            <a:ext cx="3006852" cy="6867144"/>
          </a:xfrm>
          <a:custGeom>
            <a:avLst/>
            <a:gdLst/>
            <a:ahLst/>
            <a:cxnLst/>
            <a:rect l="l" t="t" r="r" b="b"/>
            <a:pathLst>
              <a:path w="3006852" h="6867144">
                <a:moveTo>
                  <a:pt x="3006852" y="9144"/>
                </a:moveTo>
                <a:lnTo>
                  <a:pt x="2042484" y="9144"/>
                </a:lnTo>
                <a:lnTo>
                  <a:pt x="1" y="6867140"/>
                </a:lnTo>
                <a:lnTo>
                  <a:pt x="3006852" y="6867140"/>
                </a:lnTo>
                <a:lnTo>
                  <a:pt x="3006852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602724" y="-9144"/>
            <a:ext cx="2589276" cy="6867144"/>
          </a:xfrm>
          <a:custGeom>
            <a:avLst/>
            <a:gdLst/>
            <a:ahLst/>
            <a:cxnLst/>
            <a:rect l="l" t="t" r="r" b="b"/>
            <a:pathLst>
              <a:path w="2589276" h="6867144">
                <a:moveTo>
                  <a:pt x="2589275" y="9144"/>
                </a:moveTo>
                <a:lnTo>
                  <a:pt x="1610" y="9144"/>
                </a:lnTo>
                <a:lnTo>
                  <a:pt x="1209801" y="6867140"/>
                </a:lnTo>
                <a:lnTo>
                  <a:pt x="2589275" y="6867140"/>
                </a:lnTo>
                <a:lnTo>
                  <a:pt x="2589275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932164" y="3048000"/>
            <a:ext cx="3259835" cy="3809999"/>
          </a:xfrm>
          <a:custGeom>
            <a:avLst/>
            <a:gdLst/>
            <a:ahLst/>
            <a:cxnLst/>
            <a:rect l="l" t="t" r="r" b="b"/>
            <a:pathLst>
              <a:path w="3259835" h="3809999">
                <a:moveTo>
                  <a:pt x="3259835" y="0"/>
                </a:moveTo>
                <a:lnTo>
                  <a:pt x="1" y="3809997"/>
                </a:lnTo>
                <a:lnTo>
                  <a:pt x="3259835" y="3809997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334500" y="-9144"/>
            <a:ext cx="2854452" cy="6867144"/>
          </a:xfrm>
          <a:custGeom>
            <a:avLst/>
            <a:gdLst/>
            <a:ahLst/>
            <a:cxnLst/>
            <a:rect l="l" t="t" r="r" b="b"/>
            <a:pathLst>
              <a:path w="2854452" h="6867144">
                <a:moveTo>
                  <a:pt x="2854452" y="9144"/>
                </a:moveTo>
                <a:lnTo>
                  <a:pt x="3290" y="9144"/>
                </a:lnTo>
                <a:lnTo>
                  <a:pt x="2470910" y="6867140"/>
                </a:lnTo>
                <a:lnTo>
                  <a:pt x="2854452" y="6867140"/>
                </a:lnTo>
                <a:lnTo>
                  <a:pt x="2854452" y="9144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898124" y="-9144"/>
            <a:ext cx="1290827" cy="6867144"/>
          </a:xfrm>
          <a:custGeom>
            <a:avLst/>
            <a:gdLst/>
            <a:ahLst/>
            <a:cxnLst/>
            <a:rect l="l" t="t" r="r" b="b"/>
            <a:pathLst>
              <a:path w="1290827" h="6867144">
                <a:moveTo>
                  <a:pt x="1290827" y="9144"/>
                </a:moveTo>
                <a:lnTo>
                  <a:pt x="1018959" y="9144"/>
                </a:lnTo>
                <a:lnTo>
                  <a:pt x="0" y="6867140"/>
                </a:lnTo>
                <a:lnTo>
                  <a:pt x="1290827" y="6867140"/>
                </a:lnTo>
                <a:lnTo>
                  <a:pt x="1290827" y="9144"/>
                </a:lnTo>
                <a:close/>
              </a:path>
            </a:pathLst>
          </a:custGeom>
          <a:solidFill>
            <a:srgbClr val="C0E3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939272" y="-9144"/>
            <a:ext cx="1249679" cy="6867144"/>
          </a:xfrm>
          <a:custGeom>
            <a:avLst/>
            <a:gdLst/>
            <a:ahLst/>
            <a:cxnLst/>
            <a:rect l="l" t="t" r="r" b="b"/>
            <a:pathLst>
              <a:path w="1249679" h="6867144">
                <a:moveTo>
                  <a:pt x="1249679" y="9144"/>
                </a:moveTo>
                <a:lnTo>
                  <a:pt x="1476" y="9144"/>
                </a:lnTo>
                <a:lnTo>
                  <a:pt x="1109217" y="6867140"/>
                </a:lnTo>
                <a:lnTo>
                  <a:pt x="1249679" y="6867140"/>
                </a:lnTo>
                <a:lnTo>
                  <a:pt x="1249679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372344" y="3590544"/>
            <a:ext cx="1816607" cy="3267455"/>
          </a:xfrm>
          <a:custGeom>
            <a:avLst/>
            <a:gdLst/>
            <a:ahLst/>
            <a:cxnLst/>
            <a:rect l="l" t="t" r="r" b="b"/>
            <a:pathLst>
              <a:path w="1816607" h="3267455">
                <a:moveTo>
                  <a:pt x="1816607" y="0"/>
                </a:moveTo>
                <a:lnTo>
                  <a:pt x="1" y="3267452"/>
                </a:lnTo>
                <a:lnTo>
                  <a:pt x="1816607" y="3267452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4631" y="41148"/>
            <a:ext cx="10741152" cy="1011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4012692"/>
            <a:ext cx="448056" cy="2845308"/>
          </a:xfrm>
          <a:custGeom>
            <a:avLst/>
            <a:gdLst/>
            <a:ahLst/>
            <a:cxnLst/>
            <a:rect l="l" t="t" r="r" b="b"/>
            <a:pathLst>
              <a:path w="448056" h="2845307">
                <a:moveTo>
                  <a:pt x="0" y="0"/>
                </a:moveTo>
                <a:lnTo>
                  <a:pt x="0" y="2845306"/>
                </a:lnTo>
                <a:lnTo>
                  <a:pt x="448055" y="2845306"/>
                </a:lnTo>
                <a:lnTo>
                  <a:pt x="0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55091" y="248268"/>
            <a:ext cx="10234281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0" dirty="0">
                <a:latin typeface="Trebuchet MS"/>
                <a:cs typeface="Trebuchet MS"/>
              </a:rPr>
              <a:t>NUE</a:t>
            </a:r>
            <a:r>
              <a:rPr sz="3600" b="1" spc="-279" dirty="0">
                <a:latin typeface="Trebuchet MS"/>
                <a:cs typeface="Trebuchet MS"/>
              </a:rPr>
              <a:t>V</a:t>
            </a:r>
            <a:r>
              <a:rPr sz="3600" b="1" spc="0" dirty="0">
                <a:latin typeface="Trebuchet MS"/>
                <a:cs typeface="Trebuchet MS"/>
              </a:rPr>
              <a:t>A</a:t>
            </a:r>
            <a:r>
              <a:rPr sz="3600" b="1" spc="-204" dirty="0">
                <a:latin typeface="Trebuchet MS"/>
                <a:cs typeface="Trebuchet MS"/>
              </a:rPr>
              <a:t> </a:t>
            </a:r>
            <a:r>
              <a:rPr sz="3600" b="1" spc="0" dirty="0">
                <a:latin typeface="Trebuchet MS"/>
                <a:cs typeface="Trebuchet MS"/>
              </a:rPr>
              <a:t>VI</a:t>
            </a:r>
            <a:r>
              <a:rPr sz="3600" b="1" spc="-9" dirty="0">
                <a:latin typeface="Trebuchet MS"/>
                <a:cs typeface="Trebuchet MS"/>
              </a:rPr>
              <a:t>S</a:t>
            </a:r>
            <a:r>
              <a:rPr sz="3600" b="1" spc="0" dirty="0">
                <a:latin typeface="Trebuchet MS"/>
                <a:cs typeface="Trebuchet MS"/>
              </a:rPr>
              <a:t>IÓN DEL</a:t>
            </a:r>
            <a:r>
              <a:rPr sz="3600" b="1" spc="-124" dirty="0">
                <a:latin typeface="Trebuchet MS"/>
                <a:cs typeface="Trebuchet MS"/>
              </a:rPr>
              <a:t> </a:t>
            </a:r>
            <a:r>
              <a:rPr sz="3600" b="1" spc="0" dirty="0">
                <a:latin typeface="Trebuchet MS"/>
                <a:cs typeface="Trebuchet MS"/>
              </a:rPr>
              <a:t>CONOCIMIEN</a:t>
            </a:r>
            <a:r>
              <a:rPr sz="3600" b="1" spc="-219" dirty="0">
                <a:latin typeface="Trebuchet MS"/>
                <a:cs typeface="Trebuchet MS"/>
              </a:rPr>
              <a:t>T</a:t>
            </a:r>
            <a:r>
              <a:rPr sz="3600" b="1" spc="0" dirty="0">
                <a:latin typeface="Trebuchet MS"/>
                <a:cs typeface="Trebuchet MS"/>
              </a:rPr>
              <a:t>O M</a:t>
            </a:r>
            <a:r>
              <a:rPr sz="3600" b="1" spc="-339" dirty="0">
                <a:latin typeface="Trebuchet MS"/>
                <a:cs typeface="Trebuchet MS"/>
              </a:rPr>
              <a:t>A</a:t>
            </a:r>
            <a:r>
              <a:rPr sz="3600" b="1" spc="0" dirty="0">
                <a:latin typeface="Trebuchet MS"/>
                <a:cs typeface="Trebuchet MS"/>
              </a:rPr>
              <a:t>TEMÁ</a:t>
            </a:r>
            <a:r>
              <a:rPr sz="3600" b="1" spc="9" dirty="0">
                <a:latin typeface="Trebuchet MS"/>
                <a:cs typeface="Trebuchet MS"/>
              </a:rPr>
              <a:t>T</a:t>
            </a:r>
            <a:r>
              <a:rPr sz="3600" b="1" spc="0" dirty="0">
                <a:latin typeface="Trebuchet MS"/>
                <a:cs typeface="Trebuchet MS"/>
              </a:rPr>
              <a:t>ICO</a:t>
            </a:r>
            <a:endParaRPr sz="3600" dirty="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0913" y="1219988"/>
            <a:ext cx="9609170" cy="622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indent="-342900">
              <a:lnSpc>
                <a:spcPts val="2300"/>
              </a:lnSpc>
              <a:spcBef>
                <a:spcPts val="315"/>
              </a:spcBef>
              <a:tabLst>
                <a:tab pos="406400" algn="l"/>
              </a:tabLst>
            </a:pPr>
            <a:r>
              <a:rPr sz="1100" spc="0" dirty="0">
                <a:solidFill>
                  <a:srgbClr val="90C225"/>
                </a:solidFill>
                <a:latin typeface="Wingdings"/>
                <a:cs typeface="Wingdings"/>
              </a:rPr>
              <a:t></a:t>
            </a:r>
            <a:r>
              <a:rPr sz="1100" spc="-1091" dirty="0">
                <a:solidFill>
                  <a:srgbClr val="90C225"/>
                </a:solidFill>
                <a:latin typeface="Wingdings"/>
                <a:cs typeface="Wingdings"/>
              </a:rPr>
              <a:t></a:t>
            </a:r>
            <a:r>
              <a:rPr sz="1100" spc="0" dirty="0">
                <a:solidFill>
                  <a:srgbClr val="90C225"/>
                </a:solidFill>
                <a:latin typeface="Times New Roman"/>
                <a:cs typeface="Times New Roman"/>
              </a:rPr>
              <a:t>		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2400" spc="31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ac</a:t>
            </a:r>
            <a:r>
              <a:rPr sz="2400" spc="4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ivi</a:t>
            </a:r>
            <a:r>
              <a:rPr sz="2400" spc="4" dirty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ad</a:t>
            </a:r>
            <a:r>
              <a:rPr sz="2400" spc="31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so</a:t>
            </a:r>
            <a:r>
              <a:rPr sz="2400" spc="14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ial</a:t>
            </a:r>
            <a:r>
              <a:rPr sz="2400" spc="32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4" dirty="0">
                <a:solidFill>
                  <a:srgbClr val="404040"/>
                </a:solidFill>
                <a:latin typeface="Trebuchet MS"/>
                <a:cs typeface="Trebuchet MS"/>
              </a:rPr>
              <a:t>q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ue</a:t>
            </a:r>
            <a:r>
              <a:rPr sz="2400" spc="31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4" dirty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400" spc="4" dirty="0">
                <a:solidFill>
                  <a:srgbClr val="404040"/>
                </a:solidFill>
                <a:latin typeface="Trebuchet MS"/>
                <a:cs typeface="Trebuchet MS"/>
              </a:rPr>
              <a:t>b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400" spc="32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400" spc="9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ner</a:t>
            </a:r>
            <a:r>
              <a:rPr sz="2400" spc="33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en</a:t>
            </a:r>
            <a:r>
              <a:rPr sz="2400" spc="31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9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u</a:t>
            </a:r>
            <a:r>
              <a:rPr sz="2400" spc="4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nta</a:t>
            </a:r>
            <a:r>
              <a:rPr sz="2400" spc="31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9" dirty="0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os</a:t>
            </a:r>
            <a:r>
              <a:rPr sz="2400" spc="32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interes</a:t>
            </a:r>
            <a:r>
              <a:rPr sz="2400" spc="9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2400" spc="3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y </a:t>
            </a:r>
            <a:r>
              <a:rPr sz="2400" spc="657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14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del</a:t>
            </a:r>
            <a:r>
              <a:rPr sz="2400" spc="1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niño y</a:t>
            </a:r>
            <a:r>
              <a:rPr sz="2400" spc="1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del j</a:t>
            </a:r>
            <a:r>
              <a:rPr sz="2400" spc="-9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ve</a:t>
            </a:r>
            <a:r>
              <a:rPr sz="2400" spc="-4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207498" y="1219988"/>
            <a:ext cx="160659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75"/>
              </a:lnSpc>
              <a:spcBef>
                <a:spcPts val="128"/>
              </a:spcBef>
            </a:pP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afec</a:t>
            </a:r>
            <a:r>
              <a:rPr sz="2400" spc="4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iv</a:t>
            </a:r>
            <a:r>
              <a:rPr sz="2400" spc="9" dirty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dad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0913" y="2352701"/>
            <a:ext cx="9637585" cy="622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indent="-342900">
              <a:lnSpc>
                <a:spcPts val="2300"/>
              </a:lnSpc>
              <a:spcBef>
                <a:spcPts val="315"/>
              </a:spcBef>
              <a:tabLst>
                <a:tab pos="444500" algn="l"/>
              </a:tabLst>
            </a:pPr>
            <a:r>
              <a:rPr sz="1900" spc="0" dirty="0">
                <a:solidFill>
                  <a:srgbClr val="90C225"/>
                </a:solidFill>
                <a:latin typeface="Wingdings"/>
                <a:cs typeface="Wingdings"/>
              </a:rPr>
              <a:t></a:t>
            </a:r>
            <a:r>
              <a:rPr sz="1900" spc="-1884" dirty="0">
                <a:solidFill>
                  <a:srgbClr val="90C225"/>
                </a:solidFill>
                <a:latin typeface="Wingdings"/>
                <a:cs typeface="Wingdings"/>
              </a:rPr>
              <a:t></a:t>
            </a:r>
            <a:r>
              <a:rPr sz="1900" spc="0" dirty="0">
                <a:solidFill>
                  <a:srgbClr val="90C225"/>
                </a:solidFill>
                <a:latin typeface="Times New Roman"/>
                <a:cs typeface="Times New Roman"/>
              </a:rPr>
              <a:t>		</a:t>
            </a:r>
            <a:r>
              <a:rPr sz="2400" spc="-184" dirty="0">
                <a:solidFill>
                  <a:srgbClr val="404040"/>
                </a:solidFill>
                <a:latin typeface="Trebuchet MS"/>
                <a:cs typeface="Trebuchet MS"/>
              </a:rPr>
              <a:t>V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alo</a:t>
            </a:r>
            <a:r>
              <a:rPr sz="2400" spc="9" dirty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ar</a:t>
            </a:r>
            <a:r>
              <a:rPr sz="2400" spc="19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9" dirty="0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400" spc="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imp</a:t>
            </a:r>
            <a:r>
              <a:rPr sz="2400" spc="-9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rt</a:t>
            </a:r>
            <a:r>
              <a:rPr sz="2400" spc="9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nc</a:t>
            </a:r>
            <a:r>
              <a:rPr sz="2400" spc="4" dirty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400" spc="19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que</a:t>
            </a:r>
            <a:r>
              <a:rPr sz="2400" spc="18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4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ie</a:t>
            </a:r>
            <a:r>
              <a:rPr sz="2400" spc="4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en</a:t>
            </a:r>
            <a:r>
              <a:rPr sz="2400" spc="19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9" dirty="0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os</a:t>
            </a:r>
            <a:r>
              <a:rPr sz="2400" spc="19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pr</a:t>
            </a:r>
            <a:r>
              <a:rPr sz="2400" spc="-4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400" spc="9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esos</a:t>
            </a:r>
            <a:r>
              <a:rPr sz="2400" spc="18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9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400" spc="-4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2400" spc="9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400" spc="9" dirty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uctiv</a:t>
            </a:r>
            <a:r>
              <a:rPr sz="2400" spc="-9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2400" spc="20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sz="2400" spc="19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9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social</a:t>
            </a:r>
            <a:r>
              <a:rPr sz="2400" spc="1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en la</a:t>
            </a:r>
            <a:r>
              <a:rPr sz="2400" spc="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enseñanza</a:t>
            </a:r>
            <a:r>
              <a:rPr sz="2400" spc="2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y en el</a:t>
            </a:r>
            <a:r>
              <a:rPr sz="2400" spc="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apr</a:t>
            </a:r>
            <a:r>
              <a:rPr sz="2400" spc="4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ndizaje</a:t>
            </a:r>
            <a:r>
              <a:rPr sz="2400" spc="1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4" dirty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400" spc="1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las</a:t>
            </a:r>
            <a:r>
              <a:rPr sz="2400" spc="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matemática</a:t>
            </a:r>
            <a:r>
              <a:rPr sz="2400" spc="-9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202926" y="2352701"/>
            <a:ext cx="161139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75"/>
              </a:lnSpc>
              <a:spcBef>
                <a:spcPts val="128"/>
              </a:spcBef>
            </a:pPr>
            <a:r>
              <a:rPr sz="2400" spc="9" dirty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nte</a:t>
            </a:r>
            <a:r>
              <a:rPr sz="2400" spc="4" dirty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acci</a:t>
            </a:r>
            <a:r>
              <a:rPr sz="2400" spc="4" dirty="0">
                <a:solidFill>
                  <a:srgbClr val="404040"/>
                </a:solidFill>
                <a:latin typeface="Trebuchet MS"/>
                <a:cs typeface="Trebuchet MS"/>
              </a:rPr>
              <a:t>ó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0913" y="3483509"/>
            <a:ext cx="1824695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75"/>
              </a:lnSpc>
              <a:spcBef>
                <a:spcPts val="128"/>
              </a:spcBef>
            </a:pPr>
            <a:r>
              <a:rPr sz="1900" spc="0" dirty="0">
                <a:solidFill>
                  <a:srgbClr val="90C225"/>
                </a:solidFill>
                <a:latin typeface="Wingdings"/>
                <a:cs typeface="Wingdings"/>
              </a:rPr>
              <a:t></a:t>
            </a:r>
            <a:r>
              <a:rPr sz="1900" spc="0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1900" spc="240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400" spc="-100" dirty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ec</a:t>
            </a:r>
            <a:r>
              <a:rPr sz="2400" spc="4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2400" spc="-4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cer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21179" y="3483509"/>
            <a:ext cx="573712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75"/>
              </a:lnSpc>
              <a:spcBef>
                <a:spcPts val="128"/>
              </a:spcBef>
            </a:pP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que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88945" y="3483509"/>
            <a:ext cx="889023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75"/>
              </a:lnSpc>
              <a:spcBef>
                <a:spcPts val="128"/>
              </a:spcBef>
            </a:pP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400" spc="4" dirty="0">
                <a:solidFill>
                  <a:srgbClr val="404040"/>
                </a:solidFill>
                <a:latin typeface="Trebuchet MS"/>
                <a:cs typeface="Trebuchet MS"/>
              </a:rPr>
              <a:t>x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2400" spc="4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71925" y="3483509"/>
            <a:ext cx="403587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75"/>
              </a:lnSpc>
              <a:spcBef>
                <a:spcPts val="128"/>
              </a:spcBef>
            </a:pP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un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70273" y="3483509"/>
            <a:ext cx="976385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75"/>
              </a:lnSpc>
              <a:spcBef>
                <a:spcPts val="128"/>
              </a:spcBef>
            </a:pPr>
            <a:r>
              <a:rPr sz="2400" spc="4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úc</a:t>
            </a:r>
            <a:r>
              <a:rPr sz="2400" spc="4" dirty="0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eo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40502" y="3483509"/>
            <a:ext cx="409002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75"/>
              </a:lnSpc>
              <a:spcBef>
                <a:spcPts val="128"/>
              </a:spcBef>
            </a:pPr>
            <a:r>
              <a:rPr sz="2400" spc="4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41898" y="3483509"/>
            <a:ext cx="203507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75"/>
              </a:lnSpc>
              <a:spcBef>
                <a:spcPts val="128"/>
              </a:spcBef>
            </a:pP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2400" spc="4" dirty="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ocimie</a:t>
            </a:r>
            <a:r>
              <a:rPr sz="2400" spc="-9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2400" spc="4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os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72704" y="3483509"/>
            <a:ext cx="1829975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75"/>
              </a:lnSpc>
              <a:spcBef>
                <a:spcPts val="128"/>
              </a:spcBef>
            </a:pP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matemáticos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096246" y="3483509"/>
            <a:ext cx="1050376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75"/>
              </a:lnSpc>
              <a:spcBef>
                <a:spcPts val="128"/>
              </a:spcBef>
            </a:pP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b</a:t>
            </a:r>
            <a:r>
              <a:rPr sz="2400" spc="4" dirty="0">
                <a:solidFill>
                  <a:srgbClr val="404040"/>
                </a:solidFill>
                <a:latin typeface="Trebuchet MS"/>
                <a:cs typeface="Trebuchet MS"/>
              </a:rPr>
              <a:t>á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sic</a:t>
            </a:r>
            <a:r>
              <a:rPr sz="2400" spc="4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240770" y="3483509"/>
            <a:ext cx="573712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75"/>
              </a:lnSpc>
              <a:spcBef>
                <a:spcPts val="128"/>
              </a:spcBef>
            </a:pP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que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3813" y="3775871"/>
            <a:ext cx="4261699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75"/>
              </a:lnSpc>
              <a:spcBef>
                <a:spcPts val="128"/>
              </a:spcBef>
            </a:pP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2400" spc="-9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r>
              <a:rPr sz="2400" spc="1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2400" spc="-9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min</a:t>
            </a:r>
            <a:r>
              <a:rPr sz="2400" spc="-9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2400" spc="2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400" spc="-9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do</a:t>
            </a:r>
            <a:r>
              <a:rPr sz="2400" spc="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ciu</a:t>
            </a:r>
            <a:r>
              <a:rPr sz="2400" spc="-14" dirty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400" spc="-9" dirty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an</a:t>
            </a:r>
            <a:r>
              <a:rPr sz="2400" spc="-9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0913" y="4616095"/>
            <a:ext cx="925480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75"/>
              </a:lnSpc>
              <a:spcBef>
                <a:spcPts val="128"/>
              </a:spcBef>
            </a:pPr>
            <a:r>
              <a:rPr sz="1900" spc="0" dirty="0">
                <a:solidFill>
                  <a:srgbClr val="90C225"/>
                </a:solidFill>
                <a:latin typeface="Wingdings"/>
                <a:cs typeface="Wingdings"/>
              </a:rPr>
              <a:t></a:t>
            </a:r>
            <a:r>
              <a:rPr sz="1900" spc="0" dirty="0">
                <a:solidFill>
                  <a:srgbClr val="90C225"/>
                </a:solidFill>
                <a:latin typeface="Times New Roman"/>
                <a:cs typeface="Times New Roman"/>
              </a:rPr>
              <a:t>   </a:t>
            </a:r>
            <a:r>
              <a:rPr sz="1900" spc="15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Compren</a:t>
            </a:r>
            <a:r>
              <a:rPr sz="2400" spc="-9" dirty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er</a:t>
            </a:r>
            <a:r>
              <a:rPr sz="2400" spc="3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y asumir</a:t>
            </a:r>
            <a:r>
              <a:rPr sz="2400" spc="1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los fenóme</a:t>
            </a:r>
            <a:r>
              <a:rPr sz="2400" spc="-9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os</a:t>
            </a:r>
            <a:r>
              <a:rPr sz="2400" spc="1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4" dirty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400" spc="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transp</a:t>
            </a:r>
            <a:r>
              <a:rPr sz="2400" spc="-14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sición</a:t>
            </a:r>
            <a:r>
              <a:rPr sz="2400" spc="3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di</a:t>
            </a:r>
            <a:r>
              <a:rPr sz="2400" spc="-9" dirty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áctic</a:t>
            </a:r>
            <a:r>
              <a:rPr sz="2400" spc="-4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0913" y="5456124"/>
            <a:ext cx="243344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75"/>
              </a:lnSpc>
              <a:spcBef>
                <a:spcPts val="128"/>
              </a:spcBef>
            </a:pPr>
            <a:r>
              <a:rPr sz="1900" spc="0" dirty="0">
                <a:solidFill>
                  <a:srgbClr val="90C225"/>
                </a:solidFill>
                <a:latin typeface="Wingdings"/>
                <a:cs typeface="Wingdings"/>
              </a:rPr>
              <a:t></a:t>
            </a:r>
            <a:r>
              <a:rPr sz="1900" spc="0" dirty="0">
                <a:solidFill>
                  <a:srgbClr val="90C225"/>
                </a:solidFill>
                <a:latin typeface="Times New Roman"/>
                <a:cs typeface="Times New Roman"/>
              </a:rPr>
              <a:t>   </a:t>
            </a:r>
            <a:r>
              <a:rPr sz="1900" spc="15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400" spc="-100" dirty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400" spc="9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400" spc="-4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ocer </a:t>
            </a:r>
            <a:r>
              <a:rPr sz="2400" spc="582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9" dirty="0">
                <a:solidFill>
                  <a:srgbClr val="404040"/>
                </a:solidFill>
                <a:latin typeface="Trebuchet MS"/>
                <a:cs typeface="Trebuchet MS"/>
              </a:rPr>
              <a:t>el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17901" y="5456124"/>
            <a:ext cx="176688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75"/>
              </a:lnSpc>
              <a:spcBef>
                <a:spcPts val="128"/>
              </a:spcBef>
            </a:pP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imp</a:t>
            </a:r>
            <a:r>
              <a:rPr sz="2400" spc="4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cto </a:t>
            </a:r>
            <a:r>
              <a:rPr sz="2400" spc="567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4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70145" y="5456124"/>
            <a:ext cx="44626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75"/>
              </a:lnSpc>
              <a:spcBef>
                <a:spcPts val="128"/>
              </a:spcBef>
            </a:pP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sz="2400" spc="14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99938" y="5456124"/>
            <a:ext cx="100465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75"/>
              </a:lnSpc>
              <a:spcBef>
                <a:spcPts val="128"/>
              </a:spcBef>
            </a:pPr>
            <a:r>
              <a:rPr sz="2400" spc="4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uev</a:t>
            </a:r>
            <a:r>
              <a:rPr sz="2400" spc="4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90182" y="5456124"/>
            <a:ext cx="161711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75"/>
              </a:lnSpc>
              <a:spcBef>
                <a:spcPts val="128"/>
              </a:spcBef>
            </a:pP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te</a:t>
            </a:r>
            <a:r>
              <a:rPr sz="2400" spc="4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2400" spc="-4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400" spc="9" dirty="0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400" spc="-9" dirty="0">
                <a:solidFill>
                  <a:srgbClr val="404040"/>
                </a:solidFill>
                <a:latin typeface="Trebuchet MS"/>
                <a:cs typeface="Trebuchet MS"/>
              </a:rPr>
              <a:t>g</a:t>
            </a:r>
            <a:r>
              <a:rPr sz="2400" spc="9" dirty="0">
                <a:solidFill>
                  <a:srgbClr val="404040"/>
                </a:solidFill>
                <a:latin typeface="Trebuchet MS"/>
                <a:cs typeface="Trebuchet MS"/>
              </a:rPr>
              <a:t>í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as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91804" y="5456124"/>
            <a:ext cx="80382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75"/>
              </a:lnSpc>
              <a:spcBef>
                <a:spcPts val="128"/>
              </a:spcBef>
            </a:pPr>
            <a:r>
              <a:rPr sz="2400" spc="4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anto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80880" y="5456124"/>
            <a:ext cx="40389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75"/>
              </a:lnSpc>
              <a:spcBef>
                <a:spcPts val="128"/>
              </a:spcBef>
            </a:pP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en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69398" y="5456124"/>
            <a:ext cx="44795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75"/>
              </a:lnSpc>
              <a:spcBef>
                <a:spcPts val="128"/>
              </a:spcBef>
            </a:pP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los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03382" y="5456124"/>
            <a:ext cx="101104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75"/>
              </a:lnSpc>
              <a:spcBef>
                <a:spcPts val="128"/>
              </a:spcBef>
            </a:pP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é</a:t>
            </a:r>
            <a:r>
              <a:rPr sz="2400" spc="4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fasis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43813" y="5748732"/>
            <a:ext cx="532415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75"/>
              </a:lnSpc>
              <a:spcBef>
                <a:spcPts val="128"/>
              </a:spcBef>
            </a:pP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curriculares</a:t>
            </a:r>
            <a:r>
              <a:rPr sz="2400" spc="3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como en sus</a:t>
            </a:r>
            <a:r>
              <a:rPr sz="2400"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aplicaci</a:t>
            </a:r>
            <a:r>
              <a:rPr sz="2400" spc="-9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400" spc="0" dirty="0">
                <a:solidFill>
                  <a:srgbClr val="404040"/>
                </a:solidFill>
                <a:latin typeface="Trebuchet MS"/>
                <a:cs typeface="Trebuchet MS"/>
              </a:rPr>
              <a:t>nes.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6713621" y="6601326"/>
            <a:ext cx="1780673" cy="152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79957" y="5053263"/>
            <a:ext cx="2109536" cy="1604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71936" y="4596063"/>
            <a:ext cx="2823410" cy="3609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79957" y="4355431"/>
            <a:ext cx="2807368" cy="1523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56547" y="2061410"/>
            <a:ext cx="1427747" cy="1283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90273" y="1844842"/>
            <a:ext cx="7684168" cy="457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30378" y="529389"/>
            <a:ext cx="7387389" cy="3609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371076" y="0"/>
            <a:ext cx="1219200" cy="6857999"/>
          </a:xfrm>
          <a:custGeom>
            <a:avLst/>
            <a:gdLst/>
            <a:ahLst/>
            <a:cxnLst/>
            <a:rect l="l" t="t" r="r" b="b"/>
            <a:pathLst>
              <a:path w="1219200" h="6857999">
                <a:moveTo>
                  <a:pt x="0" y="1"/>
                </a:moveTo>
                <a:lnTo>
                  <a:pt x="1219199" y="6857998"/>
                </a:lnTo>
              </a:path>
              <a:path w="1219200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143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24928" y="3681984"/>
            <a:ext cx="4763516" cy="3176586"/>
          </a:xfrm>
          <a:custGeom>
            <a:avLst/>
            <a:gdLst/>
            <a:ahLst/>
            <a:cxnLst/>
            <a:rect l="l" t="t" r="r" b="b"/>
            <a:pathLst>
              <a:path w="4763516" h="3176586">
                <a:moveTo>
                  <a:pt x="4763516" y="0"/>
                </a:moveTo>
                <a:lnTo>
                  <a:pt x="860" y="3176012"/>
                </a:lnTo>
              </a:path>
              <a:path w="4763516" h="3176586">
                <a:moveTo>
                  <a:pt x="860" y="3176012"/>
                </a:moveTo>
                <a:lnTo>
                  <a:pt x="4763516" y="1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182100" y="-9143"/>
            <a:ext cx="3006852" cy="6867143"/>
          </a:xfrm>
          <a:custGeom>
            <a:avLst/>
            <a:gdLst/>
            <a:ahLst/>
            <a:cxnLst/>
            <a:rect l="l" t="t" r="r" b="b"/>
            <a:pathLst>
              <a:path w="3006852" h="6867143">
                <a:moveTo>
                  <a:pt x="3006852" y="9143"/>
                </a:moveTo>
                <a:lnTo>
                  <a:pt x="2042484" y="9143"/>
                </a:lnTo>
                <a:lnTo>
                  <a:pt x="1" y="6867140"/>
                </a:lnTo>
                <a:lnTo>
                  <a:pt x="3006852" y="6867140"/>
                </a:lnTo>
                <a:lnTo>
                  <a:pt x="3006852" y="9143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602724" y="-9143"/>
            <a:ext cx="2589276" cy="6867143"/>
          </a:xfrm>
          <a:custGeom>
            <a:avLst/>
            <a:gdLst/>
            <a:ahLst/>
            <a:cxnLst/>
            <a:rect l="l" t="t" r="r" b="b"/>
            <a:pathLst>
              <a:path w="2589276" h="6867143">
                <a:moveTo>
                  <a:pt x="2589275" y="9143"/>
                </a:moveTo>
                <a:lnTo>
                  <a:pt x="1610" y="9143"/>
                </a:lnTo>
                <a:lnTo>
                  <a:pt x="1209801" y="6867140"/>
                </a:lnTo>
                <a:lnTo>
                  <a:pt x="2589275" y="6867140"/>
                </a:lnTo>
                <a:lnTo>
                  <a:pt x="2589275" y="9143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932164" y="3048000"/>
            <a:ext cx="3259836" cy="3809999"/>
          </a:xfrm>
          <a:custGeom>
            <a:avLst/>
            <a:gdLst/>
            <a:ahLst/>
            <a:cxnLst/>
            <a:rect l="l" t="t" r="r" b="b"/>
            <a:pathLst>
              <a:path w="3259836" h="3809999">
                <a:moveTo>
                  <a:pt x="3259835" y="0"/>
                </a:moveTo>
                <a:lnTo>
                  <a:pt x="1" y="3809997"/>
                </a:lnTo>
                <a:lnTo>
                  <a:pt x="3259835" y="3809997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334500" y="-9143"/>
            <a:ext cx="2854452" cy="6867143"/>
          </a:xfrm>
          <a:custGeom>
            <a:avLst/>
            <a:gdLst/>
            <a:ahLst/>
            <a:cxnLst/>
            <a:rect l="l" t="t" r="r" b="b"/>
            <a:pathLst>
              <a:path w="2854452" h="6867143">
                <a:moveTo>
                  <a:pt x="2854452" y="9143"/>
                </a:moveTo>
                <a:lnTo>
                  <a:pt x="3290" y="9143"/>
                </a:lnTo>
                <a:lnTo>
                  <a:pt x="2470910" y="6867140"/>
                </a:lnTo>
                <a:lnTo>
                  <a:pt x="2854452" y="6867140"/>
                </a:lnTo>
                <a:lnTo>
                  <a:pt x="2854452" y="9143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898124" y="-9143"/>
            <a:ext cx="1290828" cy="6867143"/>
          </a:xfrm>
          <a:custGeom>
            <a:avLst/>
            <a:gdLst/>
            <a:ahLst/>
            <a:cxnLst/>
            <a:rect l="l" t="t" r="r" b="b"/>
            <a:pathLst>
              <a:path w="1290828" h="6867143">
                <a:moveTo>
                  <a:pt x="1290828" y="9143"/>
                </a:moveTo>
                <a:lnTo>
                  <a:pt x="1018959" y="9143"/>
                </a:lnTo>
                <a:lnTo>
                  <a:pt x="0" y="6867140"/>
                </a:lnTo>
                <a:lnTo>
                  <a:pt x="1290828" y="6867140"/>
                </a:lnTo>
                <a:lnTo>
                  <a:pt x="1290828" y="9143"/>
                </a:lnTo>
                <a:close/>
              </a:path>
            </a:pathLst>
          </a:custGeom>
          <a:solidFill>
            <a:srgbClr val="C0E3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939272" y="-9143"/>
            <a:ext cx="1249680" cy="6867143"/>
          </a:xfrm>
          <a:custGeom>
            <a:avLst/>
            <a:gdLst/>
            <a:ahLst/>
            <a:cxnLst/>
            <a:rect l="l" t="t" r="r" b="b"/>
            <a:pathLst>
              <a:path w="1249680" h="6867143">
                <a:moveTo>
                  <a:pt x="1249680" y="9143"/>
                </a:moveTo>
                <a:lnTo>
                  <a:pt x="1476" y="9143"/>
                </a:lnTo>
                <a:lnTo>
                  <a:pt x="1109217" y="6867140"/>
                </a:lnTo>
                <a:lnTo>
                  <a:pt x="1249680" y="6867140"/>
                </a:lnTo>
                <a:lnTo>
                  <a:pt x="1249680" y="9143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372344" y="3590544"/>
            <a:ext cx="1816608" cy="3267455"/>
          </a:xfrm>
          <a:custGeom>
            <a:avLst/>
            <a:gdLst/>
            <a:ahLst/>
            <a:cxnLst/>
            <a:rect l="l" t="t" r="r" b="b"/>
            <a:pathLst>
              <a:path w="1816608" h="3267455">
                <a:moveTo>
                  <a:pt x="1816608" y="0"/>
                </a:moveTo>
                <a:lnTo>
                  <a:pt x="1" y="3267452"/>
                </a:lnTo>
                <a:lnTo>
                  <a:pt x="1816608" y="3267452"/>
                </a:lnTo>
                <a:lnTo>
                  <a:pt x="1816608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30842" y="1556084"/>
            <a:ext cx="1748589" cy="1523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2192000" cy="6857999"/>
          </a:xfrm>
          <a:custGeom>
            <a:avLst/>
            <a:gdLst/>
            <a:ahLst/>
            <a:cxnLst/>
            <a:rect l="l" t="t" r="r" b="b"/>
            <a:pathLst>
              <a:path w="12192000" h="6857999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0" y="4012692"/>
            <a:ext cx="448056" cy="2845307"/>
          </a:xfrm>
          <a:custGeom>
            <a:avLst/>
            <a:gdLst/>
            <a:ahLst/>
            <a:cxnLst/>
            <a:rect l="l" t="t" r="r" b="b"/>
            <a:pathLst>
              <a:path w="448056" h="2845307">
                <a:moveTo>
                  <a:pt x="0" y="0"/>
                </a:moveTo>
                <a:lnTo>
                  <a:pt x="0" y="2845306"/>
                </a:lnTo>
                <a:lnTo>
                  <a:pt x="448055" y="2845306"/>
                </a:lnTo>
                <a:lnTo>
                  <a:pt x="0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382392" y="472289"/>
            <a:ext cx="1518167" cy="490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45"/>
              </a:lnSpc>
              <a:spcBef>
                <a:spcPts val="192"/>
              </a:spcBef>
            </a:pPr>
            <a:endParaRPr sz="35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96582" y="472289"/>
            <a:ext cx="2795705" cy="490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45"/>
              </a:lnSpc>
              <a:spcBef>
                <a:spcPts val="192"/>
              </a:spcBef>
            </a:pPr>
            <a:endParaRPr sz="35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51868" y="2036483"/>
            <a:ext cx="111285" cy="1701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5"/>
              </a:lnSpc>
              <a:spcBef>
                <a:spcPts val="62"/>
              </a:spcBef>
            </a:pPr>
            <a:r>
              <a:rPr sz="1100" spc="0" dirty="0">
                <a:solidFill>
                  <a:srgbClr val="484502"/>
                </a:solidFill>
                <a:latin typeface="Times New Roman"/>
                <a:cs typeface="Times New Roman"/>
              </a:rPr>
              <a:t>•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43131" y="4812789"/>
            <a:ext cx="223389" cy="168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5"/>
              </a:lnSpc>
              <a:spcBef>
                <a:spcPts val="62"/>
              </a:spcBef>
            </a:pPr>
            <a:r>
              <a:rPr sz="1100" spc="0" dirty="0">
                <a:solidFill>
                  <a:srgbClr val="7B5813"/>
                </a:solidFill>
                <a:latin typeface="Times New Roman"/>
                <a:cs typeface="Times New Roman"/>
              </a:rPr>
              <a:t>..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8743E347-3B49-40DD-8197-1B82B81FE7D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944" t="17778" r="6269" b="3743"/>
          <a:stretch/>
        </p:blipFill>
        <p:spPr>
          <a:xfrm>
            <a:off x="150059" y="528818"/>
            <a:ext cx="11203741" cy="633205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9371076" y="0"/>
            <a:ext cx="1219200" cy="6857999"/>
          </a:xfrm>
          <a:custGeom>
            <a:avLst/>
            <a:gdLst/>
            <a:ahLst/>
            <a:cxnLst/>
            <a:rect l="l" t="t" r="r" b="b"/>
            <a:pathLst>
              <a:path w="1219200" h="6857999">
                <a:moveTo>
                  <a:pt x="0" y="1"/>
                </a:moveTo>
                <a:lnTo>
                  <a:pt x="1219199" y="6857998"/>
                </a:lnTo>
              </a:path>
              <a:path w="1219200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24928" y="3681983"/>
            <a:ext cx="4763516" cy="3176586"/>
          </a:xfrm>
          <a:custGeom>
            <a:avLst/>
            <a:gdLst/>
            <a:ahLst/>
            <a:cxnLst/>
            <a:rect l="l" t="t" r="r" b="b"/>
            <a:pathLst>
              <a:path w="4763516" h="3176586">
                <a:moveTo>
                  <a:pt x="4763516" y="0"/>
                </a:moveTo>
                <a:lnTo>
                  <a:pt x="860" y="3176012"/>
                </a:lnTo>
              </a:path>
              <a:path w="4763516" h="3176586">
                <a:moveTo>
                  <a:pt x="860" y="3176012"/>
                </a:moveTo>
                <a:lnTo>
                  <a:pt x="4763516" y="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82100" y="-9144"/>
            <a:ext cx="3006852" cy="6867144"/>
          </a:xfrm>
          <a:custGeom>
            <a:avLst/>
            <a:gdLst/>
            <a:ahLst/>
            <a:cxnLst/>
            <a:rect l="l" t="t" r="r" b="b"/>
            <a:pathLst>
              <a:path w="3006852" h="6867144">
                <a:moveTo>
                  <a:pt x="3006852" y="9144"/>
                </a:moveTo>
                <a:lnTo>
                  <a:pt x="2042484" y="9144"/>
                </a:lnTo>
                <a:lnTo>
                  <a:pt x="1" y="6867140"/>
                </a:lnTo>
                <a:lnTo>
                  <a:pt x="3006852" y="6867140"/>
                </a:lnTo>
                <a:lnTo>
                  <a:pt x="3006852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602724" y="-9144"/>
            <a:ext cx="2589276" cy="6867144"/>
          </a:xfrm>
          <a:custGeom>
            <a:avLst/>
            <a:gdLst/>
            <a:ahLst/>
            <a:cxnLst/>
            <a:rect l="l" t="t" r="r" b="b"/>
            <a:pathLst>
              <a:path w="2589276" h="6867144">
                <a:moveTo>
                  <a:pt x="2589275" y="9144"/>
                </a:moveTo>
                <a:lnTo>
                  <a:pt x="1610" y="9144"/>
                </a:lnTo>
                <a:lnTo>
                  <a:pt x="1209801" y="6867140"/>
                </a:lnTo>
                <a:lnTo>
                  <a:pt x="2589275" y="6867140"/>
                </a:lnTo>
                <a:lnTo>
                  <a:pt x="2589275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32164" y="3048000"/>
            <a:ext cx="3259835" cy="3809999"/>
          </a:xfrm>
          <a:custGeom>
            <a:avLst/>
            <a:gdLst/>
            <a:ahLst/>
            <a:cxnLst/>
            <a:rect l="l" t="t" r="r" b="b"/>
            <a:pathLst>
              <a:path w="3259835" h="3809999">
                <a:moveTo>
                  <a:pt x="3259835" y="0"/>
                </a:moveTo>
                <a:lnTo>
                  <a:pt x="1" y="3809997"/>
                </a:lnTo>
                <a:lnTo>
                  <a:pt x="3259835" y="3809997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334500" y="-9144"/>
            <a:ext cx="2854452" cy="6867144"/>
          </a:xfrm>
          <a:custGeom>
            <a:avLst/>
            <a:gdLst/>
            <a:ahLst/>
            <a:cxnLst/>
            <a:rect l="l" t="t" r="r" b="b"/>
            <a:pathLst>
              <a:path w="2854452" h="6867144">
                <a:moveTo>
                  <a:pt x="2854452" y="9144"/>
                </a:moveTo>
                <a:lnTo>
                  <a:pt x="3290" y="9144"/>
                </a:lnTo>
                <a:lnTo>
                  <a:pt x="2470910" y="6867140"/>
                </a:lnTo>
                <a:lnTo>
                  <a:pt x="2854452" y="6867140"/>
                </a:lnTo>
                <a:lnTo>
                  <a:pt x="2854452" y="9144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898124" y="-9144"/>
            <a:ext cx="1290827" cy="6867144"/>
          </a:xfrm>
          <a:custGeom>
            <a:avLst/>
            <a:gdLst/>
            <a:ahLst/>
            <a:cxnLst/>
            <a:rect l="l" t="t" r="r" b="b"/>
            <a:pathLst>
              <a:path w="1290827" h="6867144">
                <a:moveTo>
                  <a:pt x="1290827" y="9144"/>
                </a:moveTo>
                <a:lnTo>
                  <a:pt x="1018959" y="9144"/>
                </a:lnTo>
                <a:lnTo>
                  <a:pt x="0" y="6867140"/>
                </a:lnTo>
                <a:lnTo>
                  <a:pt x="1290827" y="6867140"/>
                </a:lnTo>
                <a:lnTo>
                  <a:pt x="1290827" y="9144"/>
                </a:lnTo>
                <a:close/>
              </a:path>
            </a:pathLst>
          </a:custGeom>
          <a:solidFill>
            <a:srgbClr val="C0E3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939272" y="-9144"/>
            <a:ext cx="1249679" cy="6867144"/>
          </a:xfrm>
          <a:custGeom>
            <a:avLst/>
            <a:gdLst/>
            <a:ahLst/>
            <a:cxnLst/>
            <a:rect l="l" t="t" r="r" b="b"/>
            <a:pathLst>
              <a:path w="1249679" h="6867144">
                <a:moveTo>
                  <a:pt x="1249679" y="9144"/>
                </a:moveTo>
                <a:lnTo>
                  <a:pt x="1476" y="9144"/>
                </a:lnTo>
                <a:lnTo>
                  <a:pt x="1109217" y="6867140"/>
                </a:lnTo>
                <a:lnTo>
                  <a:pt x="1249679" y="6867140"/>
                </a:lnTo>
                <a:lnTo>
                  <a:pt x="1249679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72344" y="3590544"/>
            <a:ext cx="1816607" cy="3267455"/>
          </a:xfrm>
          <a:custGeom>
            <a:avLst/>
            <a:gdLst/>
            <a:ahLst/>
            <a:cxnLst/>
            <a:rect l="l" t="t" r="r" b="b"/>
            <a:pathLst>
              <a:path w="1816607" h="3267455">
                <a:moveTo>
                  <a:pt x="1816607" y="0"/>
                </a:moveTo>
                <a:lnTo>
                  <a:pt x="1" y="3267452"/>
                </a:lnTo>
                <a:lnTo>
                  <a:pt x="1816607" y="3267452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4012692"/>
            <a:ext cx="448056" cy="2845308"/>
          </a:xfrm>
          <a:custGeom>
            <a:avLst/>
            <a:gdLst/>
            <a:ahLst/>
            <a:cxnLst/>
            <a:rect l="l" t="t" r="r" b="b"/>
            <a:pathLst>
              <a:path w="448056" h="2845307">
                <a:moveTo>
                  <a:pt x="0" y="0"/>
                </a:moveTo>
                <a:lnTo>
                  <a:pt x="0" y="2845306"/>
                </a:lnTo>
                <a:lnTo>
                  <a:pt x="448055" y="2845306"/>
                </a:lnTo>
                <a:lnTo>
                  <a:pt x="0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92020" y="716637"/>
            <a:ext cx="5893194" cy="1031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10"/>
              </a:lnSpc>
              <a:spcBef>
                <a:spcPts val="190"/>
              </a:spcBef>
            </a:pPr>
            <a:r>
              <a:rPr sz="3600" spc="-389" dirty="0">
                <a:solidFill>
                  <a:srgbClr val="90C225"/>
                </a:solidFill>
                <a:latin typeface="Trebuchet MS"/>
                <a:cs typeface="Trebuchet MS"/>
              </a:rPr>
              <a:t>F</a:t>
            </a:r>
            <a:r>
              <a:rPr sz="3600" spc="0" dirty="0">
                <a:solidFill>
                  <a:srgbClr val="90C225"/>
                </a:solidFill>
                <a:latin typeface="Trebuchet MS"/>
                <a:cs typeface="Trebuchet MS"/>
              </a:rPr>
              <a:t>ASES</a:t>
            </a:r>
            <a:r>
              <a:rPr sz="3600" spc="14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600" spc="-400" dirty="0">
                <a:solidFill>
                  <a:srgbClr val="90C225"/>
                </a:solidFill>
                <a:latin typeface="Trebuchet MS"/>
                <a:cs typeface="Trebuchet MS"/>
              </a:rPr>
              <a:t>P</a:t>
            </a:r>
            <a:r>
              <a:rPr sz="3600" spc="0" dirty="0">
                <a:solidFill>
                  <a:srgbClr val="90C225"/>
                </a:solidFill>
                <a:latin typeface="Trebuchet MS"/>
                <a:cs typeface="Trebuchet MS"/>
              </a:rPr>
              <a:t>ARA</a:t>
            </a:r>
            <a:r>
              <a:rPr sz="3600" spc="-194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600" spc="4" dirty="0">
                <a:solidFill>
                  <a:srgbClr val="90C225"/>
                </a:solidFill>
                <a:latin typeface="Trebuchet MS"/>
                <a:cs typeface="Trebuchet MS"/>
              </a:rPr>
              <a:t>L</a:t>
            </a:r>
            <a:r>
              <a:rPr sz="3600" spc="0" dirty="0">
                <a:solidFill>
                  <a:srgbClr val="90C225"/>
                </a:solidFill>
                <a:latin typeface="Trebuchet MS"/>
                <a:cs typeface="Trebuchet MS"/>
              </a:rPr>
              <a:t>A</a:t>
            </a:r>
            <a:r>
              <a:rPr sz="3600" spc="-184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600" spc="0" dirty="0">
                <a:solidFill>
                  <a:srgbClr val="90C225"/>
                </a:solidFill>
                <a:latin typeface="Trebuchet MS"/>
                <a:cs typeface="Trebuchet MS"/>
              </a:rPr>
              <a:t>PRE</a:t>
            </a:r>
            <a:r>
              <a:rPr sz="3600" spc="-400" dirty="0">
                <a:solidFill>
                  <a:srgbClr val="90C225"/>
                </a:solidFill>
                <a:latin typeface="Trebuchet MS"/>
                <a:cs typeface="Trebuchet MS"/>
              </a:rPr>
              <a:t>P</a:t>
            </a:r>
            <a:r>
              <a:rPr sz="3600" spc="0" dirty="0">
                <a:solidFill>
                  <a:srgbClr val="90C225"/>
                </a:solidFill>
                <a:latin typeface="Trebuchet MS"/>
                <a:cs typeface="Trebuchet MS"/>
              </a:rPr>
              <a:t>ARACIÓN</a:t>
            </a:r>
            <a:endParaRPr sz="3600">
              <a:latin typeface="Trebuchet MS"/>
              <a:cs typeface="Trebuchet MS"/>
            </a:endParaRPr>
          </a:p>
          <a:p>
            <a:pPr marL="2114677" marR="68579">
              <a:lnSpc>
                <a:spcPts val="4170"/>
              </a:lnSpc>
              <a:spcBef>
                <a:spcPts val="158"/>
              </a:spcBef>
            </a:pPr>
            <a:r>
              <a:rPr sz="3600" spc="0" dirty="0">
                <a:solidFill>
                  <a:srgbClr val="90C225"/>
                </a:solidFill>
                <a:latin typeface="Trebuchet MS"/>
                <a:cs typeface="Trebuchet MS"/>
              </a:rPr>
              <a:t>CUR</a:t>
            </a:r>
            <a:r>
              <a:rPr sz="3600" spc="4" dirty="0">
                <a:solidFill>
                  <a:srgbClr val="90C225"/>
                </a:solidFill>
                <a:latin typeface="Trebuchet MS"/>
                <a:cs typeface="Trebuchet MS"/>
              </a:rPr>
              <a:t>R</a:t>
            </a:r>
            <a:r>
              <a:rPr sz="3600" spc="0" dirty="0">
                <a:solidFill>
                  <a:srgbClr val="90C225"/>
                </a:solidFill>
                <a:latin typeface="Trebuchet MS"/>
                <a:cs typeface="Trebuchet MS"/>
              </a:rPr>
              <a:t>ÍCULO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29677" y="716637"/>
            <a:ext cx="850771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0" dirty="0">
                <a:solidFill>
                  <a:srgbClr val="90C225"/>
                </a:solidFill>
                <a:latin typeface="Trebuchet MS"/>
                <a:cs typeface="Trebuchet MS"/>
              </a:rPr>
              <a:t>DEL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6310" y="2503255"/>
            <a:ext cx="2831302" cy="3686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85"/>
              </a:lnSpc>
              <a:spcBef>
                <a:spcPts val="144"/>
              </a:spcBef>
            </a:pPr>
            <a:r>
              <a:rPr sz="1200" spc="0" dirty="0">
                <a:solidFill>
                  <a:srgbClr val="90C225"/>
                </a:solidFill>
                <a:latin typeface="Wingdings"/>
                <a:cs typeface="Wingdings"/>
              </a:rPr>
              <a:t></a:t>
            </a:r>
            <a:r>
              <a:rPr sz="1200" spc="0" dirty="0">
                <a:solidFill>
                  <a:srgbClr val="90C225"/>
                </a:solidFill>
                <a:latin typeface="Times New Roman"/>
                <a:cs typeface="Times New Roman"/>
              </a:rPr>
              <a:t>      </a:t>
            </a:r>
            <a:r>
              <a:rPr sz="1200" spc="100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700" spc="0" dirty="0">
                <a:solidFill>
                  <a:srgbClr val="404040"/>
                </a:solidFill>
                <a:latin typeface="Trebuchet MS"/>
                <a:cs typeface="Trebuchet MS"/>
              </a:rPr>
              <a:t>Fase</a:t>
            </a:r>
            <a:r>
              <a:rPr sz="2700" spc="-1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700" spc="0" dirty="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sz="2700" spc="-14" dirty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2700" spc="4" dirty="0">
                <a:solidFill>
                  <a:srgbClr val="404040"/>
                </a:solidFill>
                <a:latin typeface="Trebuchet MS"/>
                <a:cs typeface="Trebuchet MS"/>
              </a:rPr>
              <a:t>e-</a:t>
            </a:r>
            <a:r>
              <a:rPr sz="2700" spc="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700" spc="-9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2700" spc="0" dirty="0">
                <a:solidFill>
                  <a:srgbClr val="404040"/>
                </a:solidFill>
                <a:latin typeface="Trebuchet MS"/>
                <a:cs typeface="Trebuchet MS"/>
              </a:rPr>
              <a:t>ti</a:t>
            </a:r>
            <a:r>
              <a:rPr sz="2700" spc="-9" dirty="0">
                <a:solidFill>
                  <a:srgbClr val="404040"/>
                </a:solidFill>
                <a:latin typeface="Trebuchet MS"/>
                <a:cs typeface="Trebuchet MS"/>
              </a:rPr>
              <a:t>v</a:t>
            </a:r>
            <a:r>
              <a:rPr sz="2700" spc="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6310" y="3412059"/>
            <a:ext cx="2981286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85"/>
              </a:lnSpc>
              <a:spcBef>
                <a:spcPts val="144"/>
              </a:spcBef>
            </a:pPr>
            <a:r>
              <a:rPr sz="2150" spc="0" dirty="0">
                <a:solidFill>
                  <a:srgbClr val="90C225"/>
                </a:solidFill>
                <a:latin typeface="Wingdings"/>
                <a:cs typeface="Wingdings"/>
              </a:rPr>
              <a:t></a:t>
            </a:r>
            <a:r>
              <a:rPr sz="2150" spc="0" dirty="0">
                <a:solidFill>
                  <a:srgbClr val="90C225"/>
                </a:solidFill>
                <a:latin typeface="Times New Roman"/>
                <a:cs typeface="Times New Roman"/>
              </a:rPr>
              <a:t>  </a:t>
            </a:r>
            <a:r>
              <a:rPr sz="2150" spc="204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700" spc="0" dirty="0">
                <a:solidFill>
                  <a:srgbClr val="404040"/>
                </a:solidFill>
                <a:latin typeface="Trebuchet MS"/>
                <a:cs typeface="Trebuchet MS"/>
              </a:rPr>
              <a:t>Fase</a:t>
            </a:r>
            <a:r>
              <a:rPr sz="2700" spc="-1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700" spc="0" dirty="0">
                <a:solidFill>
                  <a:srgbClr val="404040"/>
                </a:solidFill>
                <a:latin typeface="Trebuchet MS"/>
                <a:cs typeface="Trebuchet MS"/>
              </a:rPr>
              <a:t>intera</a:t>
            </a:r>
            <a:r>
              <a:rPr sz="2700" spc="-9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2700" spc="0" dirty="0">
                <a:solidFill>
                  <a:srgbClr val="404040"/>
                </a:solidFill>
                <a:latin typeface="Trebuchet MS"/>
                <a:cs typeface="Trebuchet MS"/>
              </a:rPr>
              <a:t>tiva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6310" y="4320744"/>
            <a:ext cx="2880140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85"/>
              </a:lnSpc>
              <a:spcBef>
                <a:spcPts val="144"/>
              </a:spcBef>
            </a:pPr>
            <a:r>
              <a:rPr sz="2150" spc="0" dirty="0">
                <a:solidFill>
                  <a:srgbClr val="90C225"/>
                </a:solidFill>
                <a:latin typeface="Wingdings"/>
                <a:cs typeface="Wingdings"/>
              </a:rPr>
              <a:t></a:t>
            </a:r>
            <a:r>
              <a:rPr sz="2150" spc="0" dirty="0">
                <a:solidFill>
                  <a:srgbClr val="90C225"/>
                </a:solidFill>
                <a:latin typeface="Times New Roman"/>
                <a:cs typeface="Times New Roman"/>
              </a:rPr>
              <a:t>  </a:t>
            </a:r>
            <a:r>
              <a:rPr sz="2150" spc="204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700" spc="0" dirty="0">
                <a:solidFill>
                  <a:srgbClr val="404040"/>
                </a:solidFill>
                <a:latin typeface="Trebuchet MS"/>
                <a:cs typeface="Trebuchet MS"/>
              </a:rPr>
              <a:t>Fase</a:t>
            </a:r>
            <a:r>
              <a:rPr sz="2700" spc="-1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700" spc="0" dirty="0">
                <a:solidFill>
                  <a:srgbClr val="404040"/>
                </a:solidFill>
                <a:latin typeface="Trebuchet MS"/>
                <a:cs typeface="Trebuchet MS"/>
              </a:rPr>
              <a:t>pos</a:t>
            </a:r>
            <a:r>
              <a:rPr sz="2700" spc="4" dirty="0">
                <a:solidFill>
                  <a:srgbClr val="404040"/>
                </a:solidFill>
                <a:latin typeface="Trebuchet MS"/>
                <a:cs typeface="Trebuchet MS"/>
              </a:rPr>
              <a:t>-</a:t>
            </a:r>
            <a:r>
              <a:rPr sz="2700" spc="0" dirty="0">
                <a:solidFill>
                  <a:srgbClr val="404040"/>
                </a:solidFill>
                <a:latin typeface="Trebuchet MS"/>
                <a:cs typeface="Trebuchet MS"/>
              </a:rPr>
              <a:t>act</a:t>
            </a:r>
            <a:r>
              <a:rPr sz="2700" spc="-9" dirty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2700" spc="0" dirty="0">
                <a:solidFill>
                  <a:srgbClr val="404040"/>
                </a:solidFill>
                <a:latin typeface="Trebuchet MS"/>
                <a:cs typeface="Trebuchet MS"/>
              </a:rPr>
              <a:t>va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6310" y="5230572"/>
            <a:ext cx="1419588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85"/>
              </a:lnSpc>
              <a:spcBef>
                <a:spcPts val="144"/>
              </a:spcBef>
            </a:pPr>
            <a:r>
              <a:rPr sz="2700" spc="-139" dirty="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sz="2700" spc="0" dirty="0">
                <a:solidFill>
                  <a:srgbClr val="404040"/>
                </a:solidFill>
                <a:latin typeface="Trebuchet MS"/>
                <a:cs typeface="Trebuchet MS"/>
              </a:rPr>
              <a:t>ara</a:t>
            </a:r>
            <a:r>
              <a:rPr sz="2700" spc="-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700" spc="0" dirty="0">
                <a:solidFill>
                  <a:srgbClr val="404040"/>
                </a:solidFill>
                <a:latin typeface="Trebuchet MS"/>
                <a:cs typeface="Trebuchet MS"/>
              </a:rPr>
              <a:t>ello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07247" y="5230572"/>
            <a:ext cx="4030828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85"/>
              </a:lnSpc>
              <a:spcBef>
                <a:spcPts val="144"/>
              </a:spcBef>
            </a:pPr>
            <a:r>
              <a:rPr sz="2700" spc="0" dirty="0">
                <a:solidFill>
                  <a:srgbClr val="404040"/>
                </a:solidFill>
                <a:latin typeface="Trebuchet MS"/>
                <a:cs typeface="Trebuchet MS"/>
              </a:rPr>
              <a:t>requiere</a:t>
            </a:r>
            <a:r>
              <a:rPr sz="2700" spc="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700" spc="0" dirty="0">
                <a:solidFill>
                  <a:srgbClr val="404040"/>
                </a:solidFill>
                <a:latin typeface="Trebuchet MS"/>
                <a:cs typeface="Trebuchet MS"/>
              </a:rPr>
              <a:t>un </a:t>
            </a:r>
            <a:r>
              <a:rPr sz="2700" spc="-9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2700" spc="0" dirty="0">
                <a:solidFill>
                  <a:srgbClr val="404040"/>
                </a:solidFill>
                <a:latin typeface="Trebuchet MS"/>
                <a:cs typeface="Trebuchet MS"/>
              </a:rPr>
              <a:t>onocimiento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366497" y="5230572"/>
            <a:ext cx="2852544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85"/>
              </a:lnSpc>
              <a:spcBef>
                <a:spcPts val="144"/>
              </a:spcBef>
            </a:pPr>
            <a:r>
              <a:rPr sz="2700" spc="0" dirty="0">
                <a:solidFill>
                  <a:srgbClr val="404040"/>
                </a:solidFill>
                <a:latin typeface="Trebuchet MS"/>
                <a:cs typeface="Trebuchet MS"/>
              </a:rPr>
              <a:t>de los estudiantes</a:t>
            </a:r>
            <a:endParaRPr sz="2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9371076" y="0"/>
            <a:ext cx="1219200" cy="6857999"/>
          </a:xfrm>
          <a:custGeom>
            <a:avLst/>
            <a:gdLst/>
            <a:ahLst/>
            <a:cxnLst/>
            <a:rect l="l" t="t" r="r" b="b"/>
            <a:pathLst>
              <a:path w="1219200" h="6857999">
                <a:moveTo>
                  <a:pt x="0" y="1"/>
                </a:moveTo>
                <a:lnTo>
                  <a:pt x="1219199" y="6857998"/>
                </a:lnTo>
              </a:path>
              <a:path w="1219200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24928" y="3681983"/>
            <a:ext cx="4763516" cy="3176586"/>
          </a:xfrm>
          <a:custGeom>
            <a:avLst/>
            <a:gdLst/>
            <a:ahLst/>
            <a:cxnLst/>
            <a:rect l="l" t="t" r="r" b="b"/>
            <a:pathLst>
              <a:path w="4763516" h="3176586">
                <a:moveTo>
                  <a:pt x="4763516" y="0"/>
                </a:moveTo>
                <a:lnTo>
                  <a:pt x="860" y="3176012"/>
                </a:lnTo>
              </a:path>
              <a:path w="4763516" h="3176586">
                <a:moveTo>
                  <a:pt x="860" y="3176012"/>
                </a:moveTo>
                <a:lnTo>
                  <a:pt x="4763516" y="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82100" y="-9144"/>
            <a:ext cx="3006852" cy="6867144"/>
          </a:xfrm>
          <a:custGeom>
            <a:avLst/>
            <a:gdLst/>
            <a:ahLst/>
            <a:cxnLst/>
            <a:rect l="l" t="t" r="r" b="b"/>
            <a:pathLst>
              <a:path w="3006852" h="6867144">
                <a:moveTo>
                  <a:pt x="3006852" y="9144"/>
                </a:moveTo>
                <a:lnTo>
                  <a:pt x="2042484" y="9144"/>
                </a:lnTo>
                <a:lnTo>
                  <a:pt x="1" y="6867140"/>
                </a:lnTo>
                <a:lnTo>
                  <a:pt x="3006852" y="6867140"/>
                </a:lnTo>
                <a:lnTo>
                  <a:pt x="3006852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602724" y="-9144"/>
            <a:ext cx="2589276" cy="6867144"/>
          </a:xfrm>
          <a:custGeom>
            <a:avLst/>
            <a:gdLst/>
            <a:ahLst/>
            <a:cxnLst/>
            <a:rect l="l" t="t" r="r" b="b"/>
            <a:pathLst>
              <a:path w="2589276" h="6867144">
                <a:moveTo>
                  <a:pt x="2589275" y="9144"/>
                </a:moveTo>
                <a:lnTo>
                  <a:pt x="1610" y="9144"/>
                </a:lnTo>
                <a:lnTo>
                  <a:pt x="1209801" y="6867140"/>
                </a:lnTo>
                <a:lnTo>
                  <a:pt x="2589275" y="6867140"/>
                </a:lnTo>
                <a:lnTo>
                  <a:pt x="2589275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32164" y="3048000"/>
            <a:ext cx="3259835" cy="3809999"/>
          </a:xfrm>
          <a:custGeom>
            <a:avLst/>
            <a:gdLst/>
            <a:ahLst/>
            <a:cxnLst/>
            <a:rect l="l" t="t" r="r" b="b"/>
            <a:pathLst>
              <a:path w="3259835" h="3809999">
                <a:moveTo>
                  <a:pt x="3259835" y="0"/>
                </a:moveTo>
                <a:lnTo>
                  <a:pt x="1" y="3809997"/>
                </a:lnTo>
                <a:lnTo>
                  <a:pt x="3259835" y="3809997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334500" y="-9144"/>
            <a:ext cx="2854452" cy="6867144"/>
          </a:xfrm>
          <a:custGeom>
            <a:avLst/>
            <a:gdLst/>
            <a:ahLst/>
            <a:cxnLst/>
            <a:rect l="l" t="t" r="r" b="b"/>
            <a:pathLst>
              <a:path w="2854452" h="6867144">
                <a:moveTo>
                  <a:pt x="2854452" y="9144"/>
                </a:moveTo>
                <a:lnTo>
                  <a:pt x="3290" y="9144"/>
                </a:lnTo>
                <a:lnTo>
                  <a:pt x="2470910" y="6867140"/>
                </a:lnTo>
                <a:lnTo>
                  <a:pt x="2854452" y="6867140"/>
                </a:lnTo>
                <a:lnTo>
                  <a:pt x="2854452" y="9144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898124" y="-9144"/>
            <a:ext cx="1290827" cy="6867144"/>
          </a:xfrm>
          <a:custGeom>
            <a:avLst/>
            <a:gdLst/>
            <a:ahLst/>
            <a:cxnLst/>
            <a:rect l="l" t="t" r="r" b="b"/>
            <a:pathLst>
              <a:path w="1290827" h="6867144">
                <a:moveTo>
                  <a:pt x="1290827" y="9144"/>
                </a:moveTo>
                <a:lnTo>
                  <a:pt x="1018959" y="9144"/>
                </a:lnTo>
                <a:lnTo>
                  <a:pt x="0" y="6867140"/>
                </a:lnTo>
                <a:lnTo>
                  <a:pt x="1290827" y="6867140"/>
                </a:lnTo>
                <a:lnTo>
                  <a:pt x="1290827" y="9144"/>
                </a:lnTo>
                <a:close/>
              </a:path>
            </a:pathLst>
          </a:custGeom>
          <a:solidFill>
            <a:srgbClr val="C0E3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939272" y="-9144"/>
            <a:ext cx="1249679" cy="6867144"/>
          </a:xfrm>
          <a:custGeom>
            <a:avLst/>
            <a:gdLst/>
            <a:ahLst/>
            <a:cxnLst/>
            <a:rect l="l" t="t" r="r" b="b"/>
            <a:pathLst>
              <a:path w="1249679" h="6867144">
                <a:moveTo>
                  <a:pt x="1249679" y="9144"/>
                </a:moveTo>
                <a:lnTo>
                  <a:pt x="1476" y="9144"/>
                </a:lnTo>
                <a:lnTo>
                  <a:pt x="1109217" y="6867140"/>
                </a:lnTo>
                <a:lnTo>
                  <a:pt x="1249679" y="6867140"/>
                </a:lnTo>
                <a:lnTo>
                  <a:pt x="1249679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72344" y="3590544"/>
            <a:ext cx="1816607" cy="3267455"/>
          </a:xfrm>
          <a:custGeom>
            <a:avLst/>
            <a:gdLst/>
            <a:ahLst/>
            <a:cxnLst/>
            <a:rect l="l" t="t" r="r" b="b"/>
            <a:pathLst>
              <a:path w="1816607" h="3267455">
                <a:moveTo>
                  <a:pt x="1816607" y="0"/>
                </a:moveTo>
                <a:lnTo>
                  <a:pt x="1" y="3267452"/>
                </a:lnTo>
                <a:lnTo>
                  <a:pt x="1816607" y="3267452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4012692"/>
            <a:ext cx="448056" cy="2845308"/>
          </a:xfrm>
          <a:custGeom>
            <a:avLst/>
            <a:gdLst/>
            <a:ahLst/>
            <a:cxnLst/>
            <a:rect l="l" t="t" r="r" b="b"/>
            <a:pathLst>
              <a:path w="448056" h="2845307">
                <a:moveTo>
                  <a:pt x="0" y="0"/>
                </a:moveTo>
                <a:lnTo>
                  <a:pt x="0" y="2845306"/>
                </a:lnTo>
                <a:lnTo>
                  <a:pt x="448055" y="2845306"/>
                </a:lnTo>
                <a:lnTo>
                  <a:pt x="0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05583" y="509015"/>
            <a:ext cx="5972556" cy="1011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77237" y="716637"/>
            <a:ext cx="5469291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0" dirty="0">
                <a:solidFill>
                  <a:srgbClr val="90C225"/>
                </a:solidFill>
                <a:latin typeface="Trebuchet MS"/>
                <a:cs typeface="Trebuchet MS"/>
              </a:rPr>
              <a:t>C</a:t>
            </a:r>
            <a:r>
              <a:rPr sz="3600" b="1" spc="4" dirty="0">
                <a:solidFill>
                  <a:srgbClr val="90C225"/>
                </a:solidFill>
                <a:latin typeface="Trebuchet MS"/>
                <a:cs typeface="Trebuchet MS"/>
              </a:rPr>
              <a:t>O</a:t>
            </a:r>
            <a:r>
              <a:rPr sz="3600" b="1" spc="0" dirty="0">
                <a:solidFill>
                  <a:srgbClr val="90C225"/>
                </a:solidFill>
                <a:latin typeface="Trebuchet MS"/>
                <a:cs typeface="Trebuchet MS"/>
              </a:rPr>
              <a:t>NO</a:t>
            </a:r>
            <a:r>
              <a:rPr sz="3600" b="1" spc="4" dirty="0">
                <a:solidFill>
                  <a:srgbClr val="90C225"/>
                </a:solidFill>
                <a:latin typeface="Trebuchet MS"/>
                <a:cs typeface="Trebuchet MS"/>
              </a:rPr>
              <a:t>C</a:t>
            </a:r>
            <a:r>
              <a:rPr sz="3600" b="1" spc="0" dirty="0">
                <a:solidFill>
                  <a:srgbClr val="90C225"/>
                </a:solidFill>
                <a:latin typeface="Trebuchet MS"/>
                <a:cs typeface="Trebuchet MS"/>
              </a:rPr>
              <a:t>IMIEN</a:t>
            </a:r>
            <a:r>
              <a:rPr sz="3600" b="1" spc="-200" dirty="0">
                <a:solidFill>
                  <a:srgbClr val="90C225"/>
                </a:solidFill>
                <a:latin typeface="Trebuchet MS"/>
                <a:cs typeface="Trebuchet MS"/>
              </a:rPr>
              <a:t>T</a:t>
            </a:r>
            <a:r>
              <a:rPr sz="3600" b="1" spc="0" dirty="0">
                <a:solidFill>
                  <a:srgbClr val="90C225"/>
                </a:solidFill>
                <a:latin typeface="Trebuchet MS"/>
                <a:cs typeface="Trebuchet MS"/>
              </a:rPr>
              <a:t>OS </a:t>
            </a:r>
            <a:r>
              <a:rPr sz="3600" b="1" spc="14" dirty="0">
                <a:solidFill>
                  <a:srgbClr val="90C225"/>
                </a:solidFill>
                <a:latin typeface="Trebuchet MS"/>
                <a:cs typeface="Trebuchet MS"/>
              </a:rPr>
              <a:t>B</a:t>
            </a:r>
            <a:r>
              <a:rPr sz="3600" b="1" spc="0" dirty="0">
                <a:solidFill>
                  <a:srgbClr val="90C225"/>
                </a:solidFill>
                <a:latin typeface="Trebuchet MS"/>
                <a:cs typeface="Trebuchet MS"/>
              </a:rPr>
              <a:t>ÁSICOS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6310" y="2374471"/>
            <a:ext cx="640349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1350" spc="0" dirty="0">
                <a:solidFill>
                  <a:srgbClr val="90C225"/>
                </a:solidFill>
                <a:latin typeface="Wingdings 3"/>
                <a:cs typeface="Wingdings 3"/>
              </a:rPr>
              <a:t></a:t>
            </a:r>
            <a:r>
              <a:rPr sz="1350" spc="0" dirty="0">
                <a:solidFill>
                  <a:srgbClr val="90C225"/>
                </a:solidFill>
                <a:latin typeface="Times New Roman"/>
                <a:cs typeface="Times New Roman"/>
              </a:rPr>
              <a:t>    </a:t>
            </a:r>
            <a:r>
              <a:rPr sz="1350" spc="302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Pensa</a:t>
            </a:r>
            <a:r>
              <a:rPr sz="2600" spc="-14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600" spc="-9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nto </a:t>
            </a:r>
            <a:r>
              <a:rPr sz="2600" spc="4" dirty="0">
                <a:solidFill>
                  <a:srgbClr val="404040"/>
                </a:solidFill>
                <a:latin typeface="Times New Roman"/>
                <a:cs typeface="Times New Roman"/>
              </a:rPr>
              <a:t>nu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600" spc="-9" dirty="0">
                <a:solidFill>
                  <a:srgbClr val="404040"/>
                </a:solidFill>
                <a:latin typeface="Times New Roman"/>
                <a:cs typeface="Times New Roman"/>
              </a:rPr>
              <a:t>é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rico</a:t>
            </a:r>
            <a:r>
              <a:rPr sz="2600" spc="-1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y</a:t>
            </a:r>
            <a:r>
              <a:rPr sz="2600" spc="-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600" spc="-9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600" spc="-9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600" spc="-14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6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600" spc="9" dirty="0">
                <a:solidFill>
                  <a:srgbClr val="404040"/>
                </a:solidFill>
                <a:latin typeface="Times New Roman"/>
                <a:cs typeface="Times New Roman"/>
              </a:rPr>
              <a:t>u</a:t>
            </a:r>
            <a:r>
              <a:rPr sz="2600" spc="-9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ér</a:t>
            </a:r>
            <a:r>
              <a:rPr sz="2600" spc="-9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cos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6310" y="3095577"/>
            <a:ext cx="647907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050" spc="0" dirty="0">
                <a:solidFill>
                  <a:srgbClr val="90C225"/>
                </a:solidFill>
                <a:latin typeface="Wingdings 3"/>
                <a:cs typeface="Wingdings 3"/>
              </a:rPr>
              <a:t></a:t>
            </a:r>
            <a:r>
              <a:rPr sz="2050" spc="0" dirty="0">
                <a:solidFill>
                  <a:srgbClr val="90C225"/>
                </a:solidFill>
                <a:latin typeface="Times New Roman"/>
                <a:cs typeface="Times New Roman"/>
              </a:rPr>
              <a:t>  </a:t>
            </a:r>
            <a:r>
              <a:rPr sz="2050" spc="3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Pensa</a:t>
            </a:r>
            <a:r>
              <a:rPr sz="2600" spc="-14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600" spc="-9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nto</a:t>
            </a:r>
            <a:r>
              <a:rPr sz="2600" spc="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600" spc="-9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paci</a:t>
            </a:r>
            <a:r>
              <a:rPr sz="2600" spc="-9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l y</a:t>
            </a:r>
            <a:r>
              <a:rPr sz="2600" spc="-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600" spc="-9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600" spc="-9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600" spc="-14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6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ge</a:t>
            </a:r>
            <a:r>
              <a:rPr sz="2600" spc="4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2600" spc="-9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é</a:t>
            </a:r>
            <a:r>
              <a:rPr sz="2600" spc="-9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ri</a:t>
            </a:r>
            <a:r>
              <a:rPr sz="2600" spc="-9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os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6310" y="3816429"/>
            <a:ext cx="630632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050" spc="0" dirty="0">
                <a:solidFill>
                  <a:srgbClr val="90C225"/>
                </a:solidFill>
                <a:latin typeface="Wingdings 3"/>
                <a:cs typeface="Wingdings 3"/>
              </a:rPr>
              <a:t></a:t>
            </a:r>
            <a:r>
              <a:rPr sz="2050" spc="0" dirty="0">
                <a:solidFill>
                  <a:srgbClr val="90C225"/>
                </a:solidFill>
                <a:latin typeface="Times New Roman"/>
                <a:cs typeface="Times New Roman"/>
              </a:rPr>
              <a:t>  </a:t>
            </a:r>
            <a:r>
              <a:rPr sz="2050" spc="3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Pensa</a:t>
            </a:r>
            <a:r>
              <a:rPr sz="2600" spc="-14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600" spc="-9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nto</a:t>
            </a:r>
            <a:r>
              <a:rPr sz="2600" spc="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9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é</a:t>
            </a:r>
            <a:r>
              <a:rPr sz="2600" spc="-9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ri</a:t>
            </a:r>
            <a:r>
              <a:rPr sz="2600" spc="-9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o y s</a:t>
            </a:r>
            <a:r>
              <a:rPr sz="2600" spc="-9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600" spc="-9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600" spc="-14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600" spc="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4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e </a:t>
            </a:r>
            <a:r>
              <a:rPr sz="2600" spc="-9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edidas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6310" y="4539186"/>
            <a:ext cx="687431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050" spc="0" dirty="0">
                <a:solidFill>
                  <a:srgbClr val="90C225"/>
                </a:solidFill>
                <a:latin typeface="Wingdings 3"/>
                <a:cs typeface="Wingdings 3"/>
              </a:rPr>
              <a:t></a:t>
            </a:r>
            <a:r>
              <a:rPr sz="2050" spc="0" dirty="0">
                <a:solidFill>
                  <a:srgbClr val="90C225"/>
                </a:solidFill>
                <a:latin typeface="Times New Roman"/>
                <a:cs typeface="Times New Roman"/>
              </a:rPr>
              <a:t>  </a:t>
            </a:r>
            <a:r>
              <a:rPr sz="2050" spc="3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600" spc="4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l pe</a:t>
            </a:r>
            <a:r>
              <a:rPr sz="2600" spc="4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600" spc="-9" dirty="0">
                <a:solidFill>
                  <a:srgbClr val="404040"/>
                </a:solidFill>
                <a:latin typeface="Times New Roman"/>
                <a:cs typeface="Times New Roman"/>
              </a:rPr>
              <a:t>am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600" spc="-9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nto a</a:t>
            </a:r>
            <a:r>
              <a:rPr sz="2600" spc="-9" dirty="0">
                <a:solidFill>
                  <a:srgbClr val="404040"/>
                </a:solidFill>
                <a:latin typeface="Times New Roman"/>
                <a:cs typeface="Times New Roman"/>
              </a:rPr>
              <a:t>l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600" spc="-9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torio</a:t>
            </a:r>
            <a:r>
              <a:rPr sz="2600" spc="-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y los sis</a:t>
            </a:r>
            <a:r>
              <a:rPr sz="2600" spc="-9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600" spc="-9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600" spc="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4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600" spc="-1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datos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310" y="5260038"/>
            <a:ext cx="701819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050" spc="0" dirty="0">
                <a:solidFill>
                  <a:srgbClr val="90C225"/>
                </a:solidFill>
                <a:latin typeface="Wingdings 3"/>
                <a:cs typeface="Wingdings 3"/>
              </a:rPr>
              <a:t></a:t>
            </a:r>
            <a:r>
              <a:rPr sz="2050" spc="0" dirty="0">
                <a:solidFill>
                  <a:srgbClr val="90C225"/>
                </a:solidFill>
                <a:latin typeface="Times New Roman"/>
                <a:cs typeface="Times New Roman"/>
              </a:rPr>
              <a:t>  </a:t>
            </a:r>
            <a:r>
              <a:rPr sz="2050" spc="3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Pensa</a:t>
            </a:r>
            <a:r>
              <a:rPr sz="2600" spc="-14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600" spc="-9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nto</a:t>
            </a:r>
            <a:r>
              <a:rPr sz="2600" spc="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vari</a:t>
            </a:r>
            <a:r>
              <a:rPr sz="2600" spc="-9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600" spc="-9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2600" spc="9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al</a:t>
            </a:r>
            <a:r>
              <a:rPr sz="2600" spc="-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y s</a:t>
            </a:r>
            <a:r>
              <a:rPr sz="2600" spc="-9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600" spc="-9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600" spc="-14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600" spc="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600" spc="-9" dirty="0">
                <a:solidFill>
                  <a:srgbClr val="404040"/>
                </a:solidFill>
                <a:latin typeface="Times New Roman"/>
                <a:cs typeface="Times New Roman"/>
              </a:rPr>
              <a:t>l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ge</a:t>
            </a:r>
            <a:r>
              <a:rPr sz="2600" spc="4" dirty="0">
                <a:solidFill>
                  <a:srgbClr val="404040"/>
                </a:solidFill>
                <a:latin typeface="Times New Roman"/>
                <a:cs typeface="Times New Roman"/>
              </a:rPr>
              <a:t>b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ra</a:t>
            </a:r>
            <a:r>
              <a:rPr sz="2600" spc="-9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cos</a:t>
            </a:r>
            <a:r>
              <a:rPr sz="2600" spc="-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y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781290" y="5260038"/>
            <a:ext cx="134029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anal</a:t>
            </a:r>
            <a:r>
              <a:rPr sz="2600" spc="-9" dirty="0">
                <a:solidFill>
                  <a:srgbClr val="404040"/>
                </a:solidFill>
                <a:latin typeface="Times New Roman"/>
                <a:cs typeface="Times New Roman"/>
              </a:rPr>
              <a:t>í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600" spc="-9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600" spc="0" dirty="0">
                <a:solidFill>
                  <a:srgbClr val="404040"/>
                </a:solidFill>
                <a:latin typeface="Times New Roman"/>
                <a:cs typeface="Times New Roman"/>
              </a:rPr>
              <a:t>cos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9371076" y="0"/>
            <a:ext cx="1219200" cy="6857999"/>
          </a:xfrm>
          <a:custGeom>
            <a:avLst/>
            <a:gdLst/>
            <a:ahLst/>
            <a:cxnLst/>
            <a:rect l="l" t="t" r="r" b="b"/>
            <a:pathLst>
              <a:path w="1219200" h="6857999">
                <a:moveTo>
                  <a:pt x="0" y="1"/>
                </a:moveTo>
                <a:lnTo>
                  <a:pt x="1219199" y="6857998"/>
                </a:lnTo>
              </a:path>
              <a:path w="1219200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24928" y="3681983"/>
            <a:ext cx="4763516" cy="3176586"/>
          </a:xfrm>
          <a:custGeom>
            <a:avLst/>
            <a:gdLst/>
            <a:ahLst/>
            <a:cxnLst/>
            <a:rect l="l" t="t" r="r" b="b"/>
            <a:pathLst>
              <a:path w="4763516" h="3176586">
                <a:moveTo>
                  <a:pt x="4763516" y="0"/>
                </a:moveTo>
                <a:lnTo>
                  <a:pt x="860" y="3176012"/>
                </a:lnTo>
              </a:path>
              <a:path w="4763516" h="3176586">
                <a:moveTo>
                  <a:pt x="860" y="3176012"/>
                </a:moveTo>
                <a:lnTo>
                  <a:pt x="4763516" y="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82100" y="-9144"/>
            <a:ext cx="3006852" cy="6867144"/>
          </a:xfrm>
          <a:custGeom>
            <a:avLst/>
            <a:gdLst/>
            <a:ahLst/>
            <a:cxnLst/>
            <a:rect l="l" t="t" r="r" b="b"/>
            <a:pathLst>
              <a:path w="3006852" h="6867144">
                <a:moveTo>
                  <a:pt x="3006852" y="9144"/>
                </a:moveTo>
                <a:lnTo>
                  <a:pt x="2042484" y="9144"/>
                </a:lnTo>
                <a:lnTo>
                  <a:pt x="1" y="6867140"/>
                </a:lnTo>
                <a:lnTo>
                  <a:pt x="3006852" y="6867140"/>
                </a:lnTo>
                <a:lnTo>
                  <a:pt x="3006852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602724" y="-9144"/>
            <a:ext cx="2589276" cy="6867144"/>
          </a:xfrm>
          <a:custGeom>
            <a:avLst/>
            <a:gdLst/>
            <a:ahLst/>
            <a:cxnLst/>
            <a:rect l="l" t="t" r="r" b="b"/>
            <a:pathLst>
              <a:path w="2589276" h="6867144">
                <a:moveTo>
                  <a:pt x="2589275" y="9144"/>
                </a:moveTo>
                <a:lnTo>
                  <a:pt x="1610" y="9144"/>
                </a:lnTo>
                <a:lnTo>
                  <a:pt x="1209801" y="6867140"/>
                </a:lnTo>
                <a:lnTo>
                  <a:pt x="2589275" y="6867140"/>
                </a:lnTo>
                <a:lnTo>
                  <a:pt x="2589275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32164" y="3048000"/>
            <a:ext cx="3259835" cy="3809999"/>
          </a:xfrm>
          <a:custGeom>
            <a:avLst/>
            <a:gdLst/>
            <a:ahLst/>
            <a:cxnLst/>
            <a:rect l="l" t="t" r="r" b="b"/>
            <a:pathLst>
              <a:path w="3259835" h="3809999">
                <a:moveTo>
                  <a:pt x="3259835" y="0"/>
                </a:moveTo>
                <a:lnTo>
                  <a:pt x="1" y="3809997"/>
                </a:lnTo>
                <a:lnTo>
                  <a:pt x="3259835" y="3809997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34500" y="-9144"/>
            <a:ext cx="2854452" cy="6867144"/>
          </a:xfrm>
          <a:custGeom>
            <a:avLst/>
            <a:gdLst/>
            <a:ahLst/>
            <a:cxnLst/>
            <a:rect l="l" t="t" r="r" b="b"/>
            <a:pathLst>
              <a:path w="2854452" h="6867144">
                <a:moveTo>
                  <a:pt x="2854452" y="9144"/>
                </a:moveTo>
                <a:lnTo>
                  <a:pt x="3290" y="9144"/>
                </a:lnTo>
                <a:lnTo>
                  <a:pt x="2470910" y="6867140"/>
                </a:lnTo>
                <a:lnTo>
                  <a:pt x="2854452" y="6867140"/>
                </a:lnTo>
                <a:lnTo>
                  <a:pt x="2854452" y="9144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898124" y="-9144"/>
            <a:ext cx="1290827" cy="6867144"/>
          </a:xfrm>
          <a:custGeom>
            <a:avLst/>
            <a:gdLst/>
            <a:ahLst/>
            <a:cxnLst/>
            <a:rect l="l" t="t" r="r" b="b"/>
            <a:pathLst>
              <a:path w="1290827" h="6867144">
                <a:moveTo>
                  <a:pt x="1290827" y="9144"/>
                </a:moveTo>
                <a:lnTo>
                  <a:pt x="1018959" y="9144"/>
                </a:lnTo>
                <a:lnTo>
                  <a:pt x="0" y="6867140"/>
                </a:lnTo>
                <a:lnTo>
                  <a:pt x="1290827" y="6867140"/>
                </a:lnTo>
                <a:lnTo>
                  <a:pt x="1290827" y="9144"/>
                </a:lnTo>
                <a:close/>
              </a:path>
            </a:pathLst>
          </a:custGeom>
          <a:solidFill>
            <a:srgbClr val="C0E3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939272" y="-9144"/>
            <a:ext cx="1249679" cy="6867144"/>
          </a:xfrm>
          <a:custGeom>
            <a:avLst/>
            <a:gdLst/>
            <a:ahLst/>
            <a:cxnLst/>
            <a:rect l="l" t="t" r="r" b="b"/>
            <a:pathLst>
              <a:path w="1249679" h="6867144">
                <a:moveTo>
                  <a:pt x="1249679" y="9144"/>
                </a:moveTo>
                <a:lnTo>
                  <a:pt x="1476" y="9144"/>
                </a:lnTo>
                <a:lnTo>
                  <a:pt x="1109217" y="6867140"/>
                </a:lnTo>
                <a:lnTo>
                  <a:pt x="1249679" y="6867140"/>
                </a:lnTo>
                <a:lnTo>
                  <a:pt x="1249679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72344" y="3590544"/>
            <a:ext cx="1816607" cy="3267455"/>
          </a:xfrm>
          <a:custGeom>
            <a:avLst/>
            <a:gdLst/>
            <a:ahLst/>
            <a:cxnLst/>
            <a:rect l="l" t="t" r="r" b="b"/>
            <a:pathLst>
              <a:path w="1816607" h="3267455">
                <a:moveTo>
                  <a:pt x="1816607" y="0"/>
                </a:moveTo>
                <a:lnTo>
                  <a:pt x="1" y="3267452"/>
                </a:lnTo>
                <a:lnTo>
                  <a:pt x="1816607" y="3267452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012692"/>
            <a:ext cx="448056" cy="2845308"/>
          </a:xfrm>
          <a:custGeom>
            <a:avLst/>
            <a:gdLst/>
            <a:ahLst/>
            <a:cxnLst/>
            <a:rect l="l" t="t" r="r" b="b"/>
            <a:pathLst>
              <a:path w="448056" h="2845307">
                <a:moveTo>
                  <a:pt x="0" y="0"/>
                </a:moveTo>
                <a:lnTo>
                  <a:pt x="0" y="2845306"/>
                </a:lnTo>
                <a:lnTo>
                  <a:pt x="448055" y="2845306"/>
                </a:lnTo>
                <a:lnTo>
                  <a:pt x="0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16633" y="1140531"/>
            <a:ext cx="8205012" cy="1419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5000"/>
              </a:lnSpc>
              <a:spcBef>
                <a:spcPts val="250"/>
              </a:spcBef>
            </a:pPr>
            <a:r>
              <a:rPr sz="4800" b="1" spc="0" dirty="0">
                <a:latin typeface="Times New Roman"/>
                <a:cs typeface="Times New Roman"/>
              </a:rPr>
              <a:t>PENSAMIEN</a:t>
            </a:r>
            <a:r>
              <a:rPr sz="4800" b="1" spc="-64" dirty="0">
                <a:latin typeface="Times New Roman"/>
                <a:cs typeface="Times New Roman"/>
              </a:rPr>
              <a:t>T</a:t>
            </a:r>
            <a:r>
              <a:rPr sz="4800" b="1" spc="0" dirty="0">
                <a:latin typeface="Times New Roman"/>
                <a:cs typeface="Times New Roman"/>
              </a:rPr>
              <a:t>O</a:t>
            </a:r>
            <a:r>
              <a:rPr sz="4800" b="1" spc="-29" dirty="0">
                <a:latin typeface="Times New Roman"/>
                <a:cs typeface="Times New Roman"/>
              </a:rPr>
              <a:t> </a:t>
            </a:r>
            <a:r>
              <a:rPr sz="4800" b="1" spc="0" dirty="0">
                <a:latin typeface="Times New Roman"/>
                <a:cs typeface="Times New Roman"/>
              </a:rPr>
              <a:t>NUMÉ</a:t>
            </a:r>
            <a:r>
              <a:rPr sz="4800" b="1" spc="9" dirty="0">
                <a:latin typeface="Times New Roman"/>
                <a:cs typeface="Times New Roman"/>
              </a:rPr>
              <a:t>R</a:t>
            </a:r>
            <a:r>
              <a:rPr sz="4800" b="1" spc="0" dirty="0">
                <a:latin typeface="Times New Roman"/>
                <a:cs typeface="Times New Roman"/>
              </a:rPr>
              <a:t>ICO</a:t>
            </a:r>
            <a:endParaRPr sz="4800" dirty="0">
              <a:latin typeface="Times New Roman"/>
              <a:cs typeface="Times New Roman"/>
            </a:endParaRPr>
          </a:p>
          <a:p>
            <a:pPr marL="3812136" marR="3835639" algn="ctr">
              <a:lnSpc>
                <a:spcPct val="95825"/>
              </a:lnSpc>
              <a:spcBef>
                <a:spcPts val="410"/>
              </a:spcBef>
            </a:pPr>
            <a:r>
              <a:rPr sz="4800" b="1" spc="0" dirty="0">
                <a:latin typeface="Times New Roman"/>
                <a:cs typeface="Times New Roman"/>
              </a:rPr>
              <a:t>Y</a:t>
            </a:r>
            <a:endParaRPr sz="4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24937" y="2710632"/>
            <a:ext cx="2860649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b="1" spc="0" dirty="0">
                <a:latin typeface="Times New Roman"/>
                <a:cs typeface="Times New Roman"/>
              </a:rPr>
              <a:t>SISTEMA</a:t>
            </a:r>
            <a:endParaRPr sz="4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90057" y="2710632"/>
            <a:ext cx="3572662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b="1" spc="0" dirty="0">
                <a:latin typeface="Times New Roman"/>
                <a:cs typeface="Times New Roman"/>
              </a:rPr>
              <a:t>NUMÉR</a:t>
            </a:r>
            <a:r>
              <a:rPr sz="4800" b="1" spc="14" dirty="0">
                <a:latin typeface="Times New Roman"/>
                <a:cs typeface="Times New Roman"/>
              </a:rPr>
              <a:t>I</a:t>
            </a:r>
            <a:r>
              <a:rPr sz="4800" b="1" spc="0" dirty="0">
                <a:latin typeface="Times New Roman"/>
                <a:cs typeface="Times New Roman"/>
              </a:rPr>
              <a:t>CO</a:t>
            </a:r>
            <a:endParaRPr sz="4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6434" y="5056028"/>
            <a:ext cx="983325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404040"/>
                </a:solidFill>
                <a:latin typeface="Arial"/>
                <a:cs typeface="Arial"/>
              </a:rPr>
              <a:t>El</a:t>
            </a:r>
            <a:r>
              <a:rPr sz="2400" spc="-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Arial"/>
                <a:cs typeface="Arial"/>
              </a:rPr>
              <a:t>pensamie</a:t>
            </a:r>
            <a:r>
              <a:rPr sz="2400" spc="-9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2400" spc="0" dirty="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sz="2400" spc="29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Arial"/>
                <a:cs typeface="Arial"/>
              </a:rPr>
              <a:t>numérico</a:t>
            </a:r>
            <a:r>
              <a:rPr sz="24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Arial"/>
                <a:cs typeface="Arial"/>
              </a:rPr>
              <a:t>se</a:t>
            </a:r>
            <a:r>
              <a:rPr sz="2400" spc="-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Arial"/>
                <a:cs typeface="Arial"/>
              </a:rPr>
              <a:t>ad</a:t>
            </a:r>
            <a:r>
              <a:rPr sz="2400" spc="-4" dirty="0">
                <a:solidFill>
                  <a:srgbClr val="404040"/>
                </a:solidFill>
                <a:latin typeface="Arial"/>
                <a:cs typeface="Arial"/>
              </a:rPr>
              <a:t>q</a:t>
            </a:r>
            <a:r>
              <a:rPr sz="2400" spc="0" dirty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2400" spc="-4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2400" spc="0" dirty="0">
                <a:solidFill>
                  <a:srgbClr val="404040"/>
                </a:solidFill>
                <a:latin typeface="Arial"/>
                <a:cs typeface="Arial"/>
              </a:rPr>
              <a:t>ere</a:t>
            </a:r>
            <a:r>
              <a:rPr sz="2400" spc="39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Arial"/>
                <a:cs typeface="Arial"/>
              </a:rPr>
              <a:t>gradua</a:t>
            </a:r>
            <a:r>
              <a:rPr sz="2400" spc="-9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2400" spc="0" dirty="0">
                <a:solidFill>
                  <a:srgbClr val="404040"/>
                </a:solidFill>
                <a:latin typeface="Arial"/>
                <a:cs typeface="Arial"/>
              </a:rPr>
              <a:t>mente</a:t>
            </a:r>
            <a:r>
              <a:rPr sz="2400" spc="29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Arial"/>
                <a:cs typeface="Arial"/>
              </a:rPr>
              <a:t>y va evol</a:t>
            </a:r>
            <a:r>
              <a:rPr sz="2400" spc="-9" dirty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2400" spc="0" dirty="0">
                <a:solidFill>
                  <a:srgbClr val="404040"/>
                </a:solidFill>
                <a:latin typeface="Arial"/>
                <a:cs typeface="Arial"/>
              </a:rPr>
              <a:t>ci</a:t>
            </a:r>
            <a:r>
              <a:rPr sz="2400" spc="-4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2400" spc="0" dirty="0">
                <a:solidFill>
                  <a:srgbClr val="404040"/>
                </a:solidFill>
                <a:latin typeface="Arial"/>
                <a:cs typeface="Arial"/>
              </a:rPr>
              <a:t>na</a:t>
            </a:r>
            <a:r>
              <a:rPr sz="2400" spc="-4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2400" spc="0" dirty="0">
                <a:solidFill>
                  <a:srgbClr val="404040"/>
                </a:solidFill>
                <a:latin typeface="Arial"/>
                <a:cs typeface="Arial"/>
              </a:rPr>
              <a:t>do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0618" y="5056028"/>
            <a:ext cx="41005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73886" y="5384965"/>
            <a:ext cx="9867111" cy="6599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404040"/>
                </a:solidFill>
                <a:latin typeface="Arial"/>
                <a:cs typeface="Arial"/>
              </a:rPr>
              <a:t>la medi</a:t>
            </a:r>
            <a:r>
              <a:rPr sz="2400" spc="-9" dirty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2400" spc="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400" spc="2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Arial"/>
                <a:cs typeface="Arial"/>
              </a:rPr>
              <a:t>en que</a:t>
            </a:r>
            <a:r>
              <a:rPr sz="2400" spc="9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2400" spc="-9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2400" spc="0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400" spc="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Arial"/>
                <a:cs typeface="Arial"/>
              </a:rPr>
              <a:t>estu</a:t>
            </a:r>
            <a:r>
              <a:rPr sz="2400" spc="-4" dirty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2400" spc="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2400" spc="-9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Arial"/>
                <a:cs typeface="Arial"/>
              </a:rPr>
              <a:t>ntes </a:t>
            </a:r>
            <a:r>
              <a:rPr sz="24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Arial"/>
                <a:cs typeface="Arial"/>
              </a:rPr>
              <a:t>tie</a:t>
            </a:r>
            <a:r>
              <a:rPr sz="2400" spc="-9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2400" spc="0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2400" spc="9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Arial"/>
                <a:cs typeface="Arial"/>
              </a:rPr>
              <a:t>la oportun</a:t>
            </a:r>
            <a:r>
              <a:rPr sz="2400" spc="-9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2400" spc="0" dirty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2400" spc="-4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2400" spc="3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Arial"/>
                <a:cs typeface="Arial"/>
              </a:rPr>
              <a:t>de pen</a:t>
            </a:r>
            <a:r>
              <a:rPr sz="2400" spc="-4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400" spc="0" dirty="0">
                <a:solidFill>
                  <a:srgbClr val="404040"/>
                </a:solidFill>
                <a:latin typeface="Arial"/>
                <a:cs typeface="Arial"/>
              </a:rPr>
              <a:t>ar en</a:t>
            </a:r>
            <a:r>
              <a:rPr sz="2400" spc="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2400" spc="-9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2400" spc="0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1574266" marR="1599335" algn="ctr">
              <a:lnSpc>
                <a:spcPts val="2595"/>
              </a:lnSpc>
              <a:spcBef>
                <a:spcPts val="2"/>
              </a:spcBef>
            </a:pPr>
            <a:r>
              <a:rPr sz="2400" spc="0" dirty="0">
                <a:solidFill>
                  <a:srgbClr val="404040"/>
                </a:solidFill>
                <a:latin typeface="Arial"/>
                <a:cs typeface="Arial"/>
              </a:rPr>
              <a:t>números y</a:t>
            </a:r>
            <a:r>
              <a:rPr sz="2400" spc="9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Arial"/>
                <a:cs typeface="Arial"/>
              </a:rPr>
              <a:t>de usarlos</a:t>
            </a:r>
            <a:r>
              <a:rPr sz="2400" spc="9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Arial"/>
                <a:cs typeface="Arial"/>
              </a:rPr>
              <a:t>en conte</a:t>
            </a:r>
            <a:r>
              <a:rPr sz="2400" spc="-14" dirty="0">
                <a:solidFill>
                  <a:srgbClr val="404040"/>
                </a:solidFill>
                <a:latin typeface="Arial"/>
                <a:cs typeface="Arial"/>
              </a:rPr>
              <a:t>x</a:t>
            </a:r>
            <a:r>
              <a:rPr sz="2400" spc="0" dirty="0">
                <a:solidFill>
                  <a:srgbClr val="404040"/>
                </a:solidFill>
                <a:latin typeface="Arial"/>
                <a:cs typeface="Arial"/>
              </a:rPr>
              <a:t>tos</a:t>
            </a:r>
            <a:r>
              <a:rPr sz="2400" spc="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Arial"/>
                <a:cs typeface="Arial"/>
              </a:rPr>
              <a:t>si</a:t>
            </a:r>
            <a:r>
              <a:rPr sz="2400" spc="-4" dirty="0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sz="2400" spc="0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2400" spc="-4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2400" spc="0" dirty="0">
                <a:solidFill>
                  <a:srgbClr val="404040"/>
                </a:solidFill>
                <a:latin typeface="Arial"/>
                <a:cs typeface="Arial"/>
              </a:rPr>
              <a:t>ficativos.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44"/>
          <p:cNvSpPr/>
          <p:nvPr/>
        </p:nvSpPr>
        <p:spPr>
          <a:xfrm>
            <a:off x="9371076" y="0"/>
            <a:ext cx="1219200" cy="6857999"/>
          </a:xfrm>
          <a:custGeom>
            <a:avLst/>
            <a:gdLst/>
            <a:ahLst/>
            <a:cxnLst/>
            <a:rect l="l" t="t" r="r" b="b"/>
            <a:pathLst>
              <a:path w="1219200" h="6857999">
                <a:moveTo>
                  <a:pt x="0" y="1"/>
                </a:moveTo>
                <a:lnTo>
                  <a:pt x="1219199" y="6857998"/>
                </a:lnTo>
              </a:path>
              <a:path w="1219200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424928" y="3681983"/>
            <a:ext cx="4763516" cy="3176586"/>
          </a:xfrm>
          <a:custGeom>
            <a:avLst/>
            <a:gdLst/>
            <a:ahLst/>
            <a:cxnLst/>
            <a:rect l="l" t="t" r="r" b="b"/>
            <a:pathLst>
              <a:path w="4763516" h="3176586">
                <a:moveTo>
                  <a:pt x="4763516" y="0"/>
                </a:moveTo>
                <a:lnTo>
                  <a:pt x="860" y="3176012"/>
                </a:lnTo>
              </a:path>
              <a:path w="4763516" h="3176586">
                <a:moveTo>
                  <a:pt x="860" y="3176012"/>
                </a:moveTo>
                <a:lnTo>
                  <a:pt x="4763516" y="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182100" y="-9144"/>
            <a:ext cx="3006852" cy="6867144"/>
          </a:xfrm>
          <a:custGeom>
            <a:avLst/>
            <a:gdLst/>
            <a:ahLst/>
            <a:cxnLst/>
            <a:rect l="l" t="t" r="r" b="b"/>
            <a:pathLst>
              <a:path w="3006852" h="6867144">
                <a:moveTo>
                  <a:pt x="3006852" y="9144"/>
                </a:moveTo>
                <a:lnTo>
                  <a:pt x="2042484" y="9144"/>
                </a:lnTo>
                <a:lnTo>
                  <a:pt x="1" y="6867140"/>
                </a:lnTo>
                <a:lnTo>
                  <a:pt x="3006852" y="6867140"/>
                </a:lnTo>
                <a:lnTo>
                  <a:pt x="3006852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602724" y="-9144"/>
            <a:ext cx="2589276" cy="6867144"/>
          </a:xfrm>
          <a:custGeom>
            <a:avLst/>
            <a:gdLst/>
            <a:ahLst/>
            <a:cxnLst/>
            <a:rect l="l" t="t" r="r" b="b"/>
            <a:pathLst>
              <a:path w="2589276" h="6867144">
                <a:moveTo>
                  <a:pt x="2589275" y="9144"/>
                </a:moveTo>
                <a:lnTo>
                  <a:pt x="1610" y="9144"/>
                </a:lnTo>
                <a:lnTo>
                  <a:pt x="1209801" y="6867140"/>
                </a:lnTo>
                <a:lnTo>
                  <a:pt x="2589275" y="6867140"/>
                </a:lnTo>
                <a:lnTo>
                  <a:pt x="2589275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932164" y="3048000"/>
            <a:ext cx="3259835" cy="3809999"/>
          </a:xfrm>
          <a:custGeom>
            <a:avLst/>
            <a:gdLst/>
            <a:ahLst/>
            <a:cxnLst/>
            <a:rect l="l" t="t" r="r" b="b"/>
            <a:pathLst>
              <a:path w="3259835" h="3809999">
                <a:moveTo>
                  <a:pt x="3259835" y="0"/>
                </a:moveTo>
                <a:lnTo>
                  <a:pt x="1" y="3809997"/>
                </a:lnTo>
                <a:lnTo>
                  <a:pt x="3259835" y="3809997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334500" y="-9144"/>
            <a:ext cx="2854452" cy="6867144"/>
          </a:xfrm>
          <a:custGeom>
            <a:avLst/>
            <a:gdLst/>
            <a:ahLst/>
            <a:cxnLst/>
            <a:rect l="l" t="t" r="r" b="b"/>
            <a:pathLst>
              <a:path w="2854452" h="6867144">
                <a:moveTo>
                  <a:pt x="2854452" y="9144"/>
                </a:moveTo>
                <a:lnTo>
                  <a:pt x="3290" y="9144"/>
                </a:lnTo>
                <a:lnTo>
                  <a:pt x="2470910" y="6867140"/>
                </a:lnTo>
                <a:lnTo>
                  <a:pt x="2854452" y="6867140"/>
                </a:lnTo>
                <a:lnTo>
                  <a:pt x="2854452" y="9144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898124" y="-9144"/>
            <a:ext cx="1290827" cy="6867144"/>
          </a:xfrm>
          <a:custGeom>
            <a:avLst/>
            <a:gdLst/>
            <a:ahLst/>
            <a:cxnLst/>
            <a:rect l="l" t="t" r="r" b="b"/>
            <a:pathLst>
              <a:path w="1290827" h="6867144">
                <a:moveTo>
                  <a:pt x="1290827" y="9144"/>
                </a:moveTo>
                <a:lnTo>
                  <a:pt x="1018959" y="9144"/>
                </a:lnTo>
                <a:lnTo>
                  <a:pt x="0" y="6867140"/>
                </a:lnTo>
                <a:lnTo>
                  <a:pt x="1290827" y="6867140"/>
                </a:lnTo>
                <a:lnTo>
                  <a:pt x="1290827" y="9144"/>
                </a:lnTo>
                <a:close/>
              </a:path>
            </a:pathLst>
          </a:custGeom>
          <a:solidFill>
            <a:srgbClr val="C0E3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939272" y="-9144"/>
            <a:ext cx="1249679" cy="6867144"/>
          </a:xfrm>
          <a:custGeom>
            <a:avLst/>
            <a:gdLst/>
            <a:ahLst/>
            <a:cxnLst/>
            <a:rect l="l" t="t" r="r" b="b"/>
            <a:pathLst>
              <a:path w="1249679" h="6867144">
                <a:moveTo>
                  <a:pt x="1249679" y="9144"/>
                </a:moveTo>
                <a:lnTo>
                  <a:pt x="1476" y="9144"/>
                </a:lnTo>
                <a:lnTo>
                  <a:pt x="1109217" y="6867140"/>
                </a:lnTo>
                <a:lnTo>
                  <a:pt x="1249679" y="6867140"/>
                </a:lnTo>
                <a:lnTo>
                  <a:pt x="1249679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372344" y="3590544"/>
            <a:ext cx="1816607" cy="3267455"/>
          </a:xfrm>
          <a:custGeom>
            <a:avLst/>
            <a:gdLst/>
            <a:ahLst/>
            <a:cxnLst/>
            <a:rect l="l" t="t" r="r" b="b"/>
            <a:pathLst>
              <a:path w="1816607" h="3267455">
                <a:moveTo>
                  <a:pt x="1816607" y="0"/>
                </a:moveTo>
                <a:lnTo>
                  <a:pt x="1" y="3267452"/>
                </a:lnTo>
                <a:lnTo>
                  <a:pt x="1816607" y="3267452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433066" y="3478529"/>
            <a:ext cx="1105281" cy="23875"/>
          </a:xfrm>
          <a:custGeom>
            <a:avLst/>
            <a:gdLst/>
            <a:ahLst/>
            <a:cxnLst/>
            <a:rect l="l" t="t" r="r" b="b"/>
            <a:pathLst>
              <a:path w="1105281" h="23875">
                <a:moveTo>
                  <a:pt x="0" y="0"/>
                </a:moveTo>
                <a:lnTo>
                  <a:pt x="552703" y="0"/>
                </a:lnTo>
                <a:lnTo>
                  <a:pt x="552703" y="23875"/>
                </a:lnTo>
                <a:lnTo>
                  <a:pt x="1105281" y="23875"/>
                </a:lnTo>
              </a:path>
            </a:pathLst>
          </a:custGeom>
          <a:ln w="19812">
            <a:solidFill>
              <a:srgbClr val="9185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33066" y="2713482"/>
            <a:ext cx="1161160" cy="765047"/>
          </a:xfrm>
          <a:custGeom>
            <a:avLst/>
            <a:gdLst/>
            <a:ahLst/>
            <a:cxnLst/>
            <a:rect l="l" t="t" r="r" b="b"/>
            <a:pathLst>
              <a:path w="1161160" h="765047">
                <a:moveTo>
                  <a:pt x="0" y="765047"/>
                </a:moveTo>
                <a:lnTo>
                  <a:pt x="580516" y="765047"/>
                </a:lnTo>
                <a:lnTo>
                  <a:pt x="580516" y="0"/>
                </a:lnTo>
                <a:lnTo>
                  <a:pt x="1161160" y="0"/>
                </a:lnTo>
              </a:path>
            </a:pathLst>
          </a:custGeom>
          <a:ln w="19812">
            <a:solidFill>
              <a:srgbClr val="9185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33066" y="1890522"/>
            <a:ext cx="1162049" cy="1588262"/>
          </a:xfrm>
          <a:custGeom>
            <a:avLst/>
            <a:gdLst/>
            <a:ahLst/>
            <a:cxnLst/>
            <a:rect l="l" t="t" r="r" b="b"/>
            <a:pathLst>
              <a:path w="1162049" h="1588262">
                <a:moveTo>
                  <a:pt x="0" y="1588262"/>
                </a:moveTo>
                <a:lnTo>
                  <a:pt x="581025" y="1588262"/>
                </a:lnTo>
                <a:lnTo>
                  <a:pt x="581025" y="0"/>
                </a:lnTo>
                <a:lnTo>
                  <a:pt x="1162049" y="0"/>
                </a:lnTo>
              </a:path>
            </a:pathLst>
          </a:custGeom>
          <a:ln w="19812">
            <a:solidFill>
              <a:srgbClr val="9185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33066" y="906017"/>
            <a:ext cx="1120901" cy="2571877"/>
          </a:xfrm>
          <a:custGeom>
            <a:avLst/>
            <a:gdLst/>
            <a:ahLst/>
            <a:cxnLst/>
            <a:rect l="l" t="t" r="r" b="b"/>
            <a:pathLst>
              <a:path w="1120901" h="2571877">
                <a:moveTo>
                  <a:pt x="0" y="2571877"/>
                </a:moveTo>
                <a:lnTo>
                  <a:pt x="560451" y="2571877"/>
                </a:lnTo>
                <a:lnTo>
                  <a:pt x="560451" y="0"/>
                </a:lnTo>
                <a:lnTo>
                  <a:pt x="1120901" y="0"/>
                </a:lnTo>
              </a:path>
            </a:pathLst>
          </a:custGeom>
          <a:ln w="19812">
            <a:solidFill>
              <a:srgbClr val="9185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13866" y="270510"/>
            <a:ext cx="1219199" cy="6414515"/>
          </a:xfrm>
          <a:custGeom>
            <a:avLst/>
            <a:gdLst/>
            <a:ahLst/>
            <a:cxnLst/>
            <a:rect l="l" t="t" r="r" b="b"/>
            <a:pathLst>
              <a:path w="1219199" h="6414515">
                <a:moveTo>
                  <a:pt x="1219199" y="0"/>
                </a:moveTo>
                <a:lnTo>
                  <a:pt x="0" y="0"/>
                </a:lnTo>
                <a:lnTo>
                  <a:pt x="0" y="6414515"/>
                </a:lnTo>
                <a:lnTo>
                  <a:pt x="1219199" y="6414515"/>
                </a:lnTo>
                <a:lnTo>
                  <a:pt x="1219199" y="0"/>
                </a:lnTo>
                <a:close/>
              </a:path>
            </a:pathLst>
          </a:custGeom>
          <a:solidFill>
            <a:srgbClr val="E766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53205" y="642366"/>
            <a:ext cx="3997452" cy="528827"/>
          </a:xfrm>
          <a:custGeom>
            <a:avLst/>
            <a:gdLst/>
            <a:ahLst/>
            <a:cxnLst/>
            <a:rect l="l" t="t" r="r" b="b"/>
            <a:pathLst>
              <a:path w="3997452" h="528827">
                <a:moveTo>
                  <a:pt x="0" y="528827"/>
                </a:moveTo>
                <a:lnTo>
                  <a:pt x="3997452" y="528827"/>
                </a:lnTo>
                <a:lnTo>
                  <a:pt x="3997452" y="0"/>
                </a:lnTo>
                <a:lnTo>
                  <a:pt x="0" y="0"/>
                </a:lnTo>
                <a:lnTo>
                  <a:pt x="0" y="528827"/>
                </a:lnTo>
                <a:close/>
              </a:path>
            </a:pathLst>
          </a:custGeom>
          <a:solidFill>
            <a:srgbClr val="9185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94354" y="1607058"/>
            <a:ext cx="3997452" cy="565403"/>
          </a:xfrm>
          <a:custGeom>
            <a:avLst/>
            <a:gdLst/>
            <a:ahLst/>
            <a:cxnLst/>
            <a:rect l="l" t="t" r="r" b="b"/>
            <a:pathLst>
              <a:path w="3997452" h="565403">
                <a:moveTo>
                  <a:pt x="0" y="565403"/>
                </a:moveTo>
                <a:lnTo>
                  <a:pt x="3997452" y="565403"/>
                </a:lnTo>
                <a:lnTo>
                  <a:pt x="3997452" y="0"/>
                </a:lnTo>
                <a:lnTo>
                  <a:pt x="0" y="0"/>
                </a:lnTo>
                <a:lnTo>
                  <a:pt x="0" y="565403"/>
                </a:lnTo>
                <a:close/>
              </a:path>
            </a:pathLst>
          </a:custGeom>
          <a:solidFill>
            <a:srgbClr val="9185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94354" y="2466594"/>
            <a:ext cx="3995928" cy="493775"/>
          </a:xfrm>
          <a:custGeom>
            <a:avLst/>
            <a:gdLst/>
            <a:ahLst/>
            <a:cxnLst/>
            <a:rect l="l" t="t" r="r" b="b"/>
            <a:pathLst>
              <a:path w="3995928" h="493775">
                <a:moveTo>
                  <a:pt x="0" y="493775"/>
                </a:moveTo>
                <a:lnTo>
                  <a:pt x="3995928" y="493775"/>
                </a:lnTo>
                <a:lnTo>
                  <a:pt x="3995928" y="0"/>
                </a:lnTo>
                <a:lnTo>
                  <a:pt x="0" y="0"/>
                </a:lnTo>
                <a:lnTo>
                  <a:pt x="0" y="493775"/>
                </a:lnTo>
                <a:close/>
              </a:path>
            </a:pathLst>
          </a:custGeom>
          <a:solidFill>
            <a:srgbClr val="9185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37966" y="3284982"/>
            <a:ext cx="3997451" cy="434339"/>
          </a:xfrm>
          <a:custGeom>
            <a:avLst/>
            <a:gdLst/>
            <a:ahLst/>
            <a:cxnLst/>
            <a:rect l="l" t="t" r="r" b="b"/>
            <a:pathLst>
              <a:path w="3997451" h="434339">
                <a:moveTo>
                  <a:pt x="0" y="434339"/>
                </a:moveTo>
                <a:lnTo>
                  <a:pt x="3997451" y="434339"/>
                </a:lnTo>
                <a:lnTo>
                  <a:pt x="3997451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9185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37966" y="3284982"/>
            <a:ext cx="3997451" cy="434339"/>
          </a:xfrm>
          <a:custGeom>
            <a:avLst/>
            <a:gdLst/>
            <a:ahLst/>
            <a:cxnLst/>
            <a:rect l="l" t="t" r="r" b="b"/>
            <a:pathLst>
              <a:path w="3997451" h="434339">
                <a:moveTo>
                  <a:pt x="0" y="434339"/>
                </a:moveTo>
                <a:lnTo>
                  <a:pt x="3997451" y="434339"/>
                </a:lnTo>
                <a:lnTo>
                  <a:pt x="3997451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942844" y="3499104"/>
            <a:ext cx="659892" cy="2296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995422" y="3525774"/>
            <a:ext cx="554481" cy="2191880"/>
          </a:xfrm>
          <a:custGeom>
            <a:avLst/>
            <a:gdLst/>
            <a:ahLst/>
            <a:cxnLst/>
            <a:rect l="l" t="t" r="r" b="b"/>
            <a:pathLst>
              <a:path w="554481" h="2191880">
                <a:moveTo>
                  <a:pt x="0" y="0"/>
                </a:moveTo>
                <a:lnTo>
                  <a:pt x="0" y="2191880"/>
                </a:lnTo>
                <a:lnTo>
                  <a:pt x="554481" y="2191880"/>
                </a:lnTo>
              </a:path>
            </a:pathLst>
          </a:custGeom>
          <a:ln w="25907">
            <a:solidFill>
              <a:srgbClr val="9185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942844" y="4344924"/>
            <a:ext cx="769619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982468" y="4358640"/>
            <a:ext cx="612902" cy="187452"/>
          </a:xfrm>
          <a:custGeom>
            <a:avLst/>
            <a:gdLst/>
            <a:ahLst/>
            <a:cxnLst/>
            <a:rect l="l" t="t" r="r" b="b"/>
            <a:pathLst>
              <a:path w="612901" h="187452">
                <a:moveTo>
                  <a:pt x="555244" y="161544"/>
                </a:moveTo>
                <a:lnTo>
                  <a:pt x="535178" y="161543"/>
                </a:lnTo>
                <a:lnTo>
                  <a:pt x="535178" y="187452"/>
                </a:lnTo>
                <a:lnTo>
                  <a:pt x="612902" y="148590"/>
                </a:lnTo>
                <a:lnTo>
                  <a:pt x="555244" y="161544"/>
                </a:lnTo>
                <a:close/>
              </a:path>
              <a:path w="612901" h="187452">
                <a:moveTo>
                  <a:pt x="16637" y="25908"/>
                </a:moveTo>
                <a:lnTo>
                  <a:pt x="16637" y="0"/>
                </a:lnTo>
                <a:lnTo>
                  <a:pt x="5842" y="0"/>
                </a:lnTo>
                <a:lnTo>
                  <a:pt x="3682" y="12954"/>
                </a:lnTo>
                <a:lnTo>
                  <a:pt x="5842" y="25908"/>
                </a:lnTo>
                <a:lnTo>
                  <a:pt x="12954" y="25908"/>
                </a:lnTo>
                <a:lnTo>
                  <a:pt x="16637" y="161544"/>
                </a:lnTo>
                <a:lnTo>
                  <a:pt x="535178" y="161543"/>
                </a:lnTo>
                <a:lnTo>
                  <a:pt x="29590" y="148590"/>
                </a:lnTo>
                <a:lnTo>
                  <a:pt x="16637" y="135636"/>
                </a:lnTo>
                <a:lnTo>
                  <a:pt x="29591" y="135635"/>
                </a:lnTo>
                <a:lnTo>
                  <a:pt x="29590" y="5842"/>
                </a:lnTo>
                <a:lnTo>
                  <a:pt x="23875" y="0"/>
                </a:lnTo>
                <a:lnTo>
                  <a:pt x="16637" y="0"/>
                </a:lnTo>
                <a:lnTo>
                  <a:pt x="16637" y="25908"/>
                </a:lnTo>
                <a:close/>
              </a:path>
              <a:path w="612901" h="187452">
                <a:moveTo>
                  <a:pt x="16637" y="161544"/>
                </a:moveTo>
                <a:lnTo>
                  <a:pt x="12954" y="25908"/>
                </a:lnTo>
                <a:lnTo>
                  <a:pt x="5842" y="25908"/>
                </a:lnTo>
                <a:lnTo>
                  <a:pt x="3682" y="12954"/>
                </a:lnTo>
                <a:lnTo>
                  <a:pt x="5842" y="0"/>
                </a:lnTo>
                <a:lnTo>
                  <a:pt x="0" y="5842"/>
                </a:lnTo>
                <a:lnTo>
                  <a:pt x="0" y="20066"/>
                </a:lnTo>
                <a:lnTo>
                  <a:pt x="3683" y="23748"/>
                </a:lnTo>
                <a:lnTo>
                  <a:pt x="3682" y="155702"/>
                </a:lnTo>
                <a:lnTo>
                  <a:pt x="9525" y="161544"/>
                </a:lnTo>
                <a:lnTo>
                  <a:pt x="16637" y="161544"/>
                </a:lnTo>
                <a:close/>
              </a:path>
              <a:path w="612901" h="187452">
                <a:moveTo>
                  <a:pt x="16637" y="135636"/>
                </a:moveTo>
                <a:lnTo>
                  <a:pt x="29590" y="148590"/>
                </a:lnTo>
                <a:lnTo>
                  <a:pt x="535178" y="161543"/>
                </a:lnTo>
                <a:lnTo>
                  <a:pt x="555244" y="161544"/>
                </a:lnTo>
                <a:lnTo>
                  <a:pt x="561085" y="155702"/>
                </a:lnTo>
                <a:lnTo>
                  <a:pt x="561085" y="148590"/>
                </a:lnTo>
                <a:lnTo>
                  <a:pt x="561085" y="155702"/>
                </a:lnTo>
                <a:lnTo>
                  <a:pt x="555244" y="161544"/>
                </a:lnTo>
                <a:lnTo>
                  <a:pt x="612902" y="148590"/>
                </a:lnTo>
                <a:lnTo>
                  <a:pt x="561085" y="141478"/>
                </a:lnTo>
                <a:lnTo>
                  <a:pt x="555244" y="135636"/>
                </a:lnTo>
                <a:lnTo>
                  <a:pt x="16637" y="135636"/>
                </a:lnTo>
                <a:close/>
              </a:path>
              <a:path w="612901" h="187452">
                <a:moveTo>
                  <a:pt x="535178" y="135635"/>
                </a:moveTo>
                <a:lnTo>
                  <a:pt x="555244" y="135636"/>
                </a:lnTo>
                <a:lnTo>
                  <a:pt x="561085" y="141478"/>
                </a:lnTo>
                <a:lnTo>
                  <a:pt x="612902" y="148590"/>
                </a:lnTo>
                <a:lnTo>
                  <a:pt x="535178" y="109728"/>
                </a:lnTo>
                <a:lnTo>
                  <a:pt x="535178" y="135635"/>
                </a:lnTo>
                <a:close/>
              </a:path>
            </a:pathLst>
          </a:custGeom>
          <a:solidFill>
            <a:srgbClr val="9185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689342" y="567689"/>
            <a:ext cx="3735324" cy="707136"/>
          </a:xfrm>
          <a:custGeom>
            <a:avLst/>
            <a:gdLst/>
            <a:ahLst/>
            <a:cxnLst/>
            <a:rect l="l" t="t" r="r" b="b"/>
            <a:pathLst>
              <a:path w="3735324" h="707136">
                <a:moveTo>
                  <a:pt x="0" y="707136"/>
                </a:moveTo>
                <a:lnTo>
                  <a:pt x="3735324" y="707136"/>
                </a:lnTo>
                <a:lnTo>
                  <a:pt x="3735324" y="0"/>
                </a:lnTo>
                <a:lnTo>
                  <a:pt x="0" y="0"/>
                </a:lnTo>
                <a:lnTo>
                  <a:pt x="0" y="707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689342" y="567689"/>
            <a:ext cx="3735324" cy="707136"/>
          </a:xfrm>
          <a:custGeom>
            <a:avLst/>
            <a:gdLst/>
            <a:ahLst/>
            <a:cxnLst/>
            <a:rect l="l" t="t" r="r" b="b"/>
            <a:pathLst>
              <a:path w="3735324" h="707136">
                <a:moveTo>
                  <a:pt x="0" y="707136"/>
                </a:moveTo>
                <a:lnTo>
                  <a:pt x="3735324" y="707136"/>
                </a:lnTo>
                <a:lnTo>
                  <a:pt x="3735324" y="0"/>
                </a:lnTo>
                <a:lnTo>
                  <a:pt x="0" y="0"/>
                </a:lnTo>
                <a:lnTo>
                  <a:pt x="0" y="707136"/>
                </a:lnTo>
                <a:close/>
              </a:path>
            </a:pathLst>
          </a:custGeom>
          <a:ln w="19811">
            <a:solidFill>
              <a:srgbClr val="539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689342" y="1681734"/>
            <a:ext cx="3735324" cy="399288"/>
          </a:xfrm>
          <a:custGeom>
            <a:avLst/>
            <a:gdLst/>
            <a:ahLst/>
            <a:cxnLst/>
            <a:rect l="l" t="t" r="r" b="b"/>
            <a:pathLst>
              <a:path w="3735324" h="399288">
                <a:moveTo>
                  <a:pt x="0" y="399288"/>
                </a:moveTo>
                <a:lnTo>
                  <a:pt x="3735324" y="399288"/>
                </a:lnTo>
                <a:lnTo>
                  <a:pt x="3735324" y="0"/>
                </a:lnTo>
                <a:lnTo>
                  <a:pt x="0" y="0"/>
                </a:lnTo>
                <a:lnTo>
                  <a:pt x="0" y="3992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689342" y="1681734"/>
            <a:ext cx="3735324" cy="399288"/>
          </a:xfrm>
          <a:custGeom>
            <a:avLst/>
            <a:gdLst/>
            <a:ahLst/>
            <a:cxnLst/>
            <a:rect l="l" t="t" r="r" b="b"/>
            <a:pathLst>
              <a:path w="3735324" h="399288">
                <a:moveTo>
                  <a:pt x="0" y="399288"/>
                </a:moveTo>
                <a:lnTo>
                  <a:pt x="3735324" y="399288"/>
                </a:lnTo>
                <a:lnTo>
                  <a:pt x="3735324" y="0"/>
                </a:lnTo>
                <a:lnTo>
                  <a:pt x="0" y="0"/>
                </a:lnTo>
                <a:lnTo>
                  <a:pt x="0" y="399288"/>
                </a:lnTo>
                <a:close/>
              </a:path>
            </a:pathLst>
          </a:custGeom>
          <a:ln w="19812">
            <a:solidFill>
              <a:srgbClr val="90C2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689342" y="2434590"/>
            <a:ext cx="3735324" cy="708660"/>
          </a:xfrm>
          <a:custGeom>
            <a:avLst/>
            <a:gdLst/>
            <a:ahLst/>
            <a:cxnLst/>
            <a:rect l="l" t="t" r="r" b="b"/>
            <a:pathLst>
              <a:path w="3735324" h="708660">
                <a:moveTo>
                  <a:pt x="0" y="708660"/>
                </a:moveTo>
                <a:lnTo>
                  <a:pt x="3735324" y="708660"/>
                </a:lnTo>
                <a:lnTo>
                  <a:pt x="3735324" y="0"/>
                </a:lnTo>
                <a:lnTo>
                  <a:pt x="0" y="0"/>
                </a:lnTo>
                <a:lnTo>
                  <a:pt x="0" y="7086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689342" y="2434590"/>
            <a:ext cx="3735324" cy="708660"/>
          </a:xfrm>
          <a:custGeom>
            <a:avLst/>
            <a:gdLst/>
            <a:ahLst/>
            <a:cxnLst/>
            <a:rect l="l" t="t" r="r" b="b"/>
            <a:pathLst>
              <a:path w="3735324" h="708660">
                <a:moveTo>
                  <a:pt x="0" y="708660"/>
                </a:moveTo>
                <a:lnTo>
                  <a:pt x="3735324" y="708660"/>
                </a:lnTo>
                <a:lnTo>
                  <a:pt x="3735324" y="0"/>
                </a:lnTo>
                <a:lnTo>
                  <a:pt x="0" y="0"/>
                </a:lnTo>
                <a:lnTo>
                  <a:pt x="0" y="708660"/>
                </a:lnTo>
                <a:close/>
              </a:path>
            </a:pathLst>
          </a:custGeom>
          <a:ln w="19812">
            <a:solidFill>
              <a:srgbClr val="E766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689342" y="3348990"/>
            <a:ext cx="3735324" cy="400812"/>
          </a:xfrm>
          <a:custGeom>
            <a:avLst/>
            <a:gdLst/>
            <a:ahLst/>
            <a:cxnLst/>
            <a:rect l="l" t="t" r="r" b="b"/>
            <a:pathLst>
              <a:path w="3735324" h="400812">
                <a:moveTo>
                  <a:pt x="0" y="400812"/>
                </a:moveTo>
                <a:lnTo>
                  <a:pt x="3735324" y="400812"/>
                </a:lnTo>
                <a:lnTo>
                  <a:pt x="3735324" y="0"/>
                </a:lnTo>
                <a:lnTo>
                  <a:pt x="0" y="0"/>
                </a:lnTo>
                <a:lnTo>
                  <a:pt x="0" y="400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689342" y="3348990"/>
            <a:ext cx="3735324" cy="400812"/>
          </a:xfrm>
          <a:custGeom>
            <a:avLst/>
            <a:gdLst/>
            <a:ahLst/>
            <a:cxnLst/>
            <a:rect l="l" t="t" r="r" b="b"/>
            <a:pathLst>
              <a:path w="3735324" h="400812">
                <a:moveTo>
                  <a:pt x="0" y="400812"/>
                </a:moveTo>
                <a:lnTo>
                  <a:pt x="3735324" y="400812"/>
                </a:lnTo>
                <a:lnTo>
                  <a:pt x="3735324" y="0"/>
                </a:lnTo>
                <a:lnTo>
                  <a:pt x="0" y="0"/>
                </a:lnTo>
                <a:lnTo>
                  <a:pt x="0" y="400812"/>
                </a:lnTo>
                <a:close/>
              </a:path>
            </a:pathLst>
          </a:custGeom>
          <a:ln w="19812">
            <a:solidFill>
              <a:srgbClr val="9185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689342" y="4185666"/>
            <a:ext cx="3735324" cy="708660"/>
          </a:xfrm>
          <a:custGeom>
            <a:avLst/>
            <a:gdLst/>
            <a:ahLst/>
            <a:cxnLst/>
            <a:rect l="l" t="t" r="r" b="b"/>
            <a:pathLst>
              <a:path w="3735324" h="708660">
                <a:moveTo>
                  <a:pt x="0" y="708660"/>
                </a:moveTo>
                <a:lnTo>
                  <a:pt x="3735324" y="708660"/>
                </a:lnTo>
                <a:lnTo>
                  <a:pt x="3735324" y="0"/>
                </a:lnTo>
                <a:lnTo>
                  <a:pt x="0" y="0"/>
                </a:lnTo>
                <a:lnTo>
                  <a:pt x="0" y="7086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689342" y="4185666"/>
            <a:ext cx="3735324" cy="708660"/>
          </a:xfrm>
          <a:custGeom>
            <a:avLst/>
            <a:gdLst/>
            <a:ahLst/>
            <a:cxnLst/>
            <a:rect l="l" t="t" r="r" b="b"/>
            <a:pathLst>
              <a:path w="3735324" h="708660">
                <a:moveTo>
                  <a:pt x="0" y="708660"/>
                </a:moveTo>
                <a:lnTo>
                  <a:pt x="3735324" y="708660"/>
                </a:lnTo>
                <a:lnTo>
                  <a:pt x="3735324" y="0"/>
                </a:lnTo>
                <a:lnTo>
                  <a:pt x="0" y="0"/>
                </a:lnTo>
                <a:lnTo>
                  <a:pt x="0" y="708660"/>
                </a:lnTo>
                <a:close/>
              </a:path>
            </a:pathLst>
          </a:custGeom>
          <a:ln w="19812">
            <a:solidFill>
              <a:srgbClr val="E6B81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611618" y="5016246"/>
            <a:ext cx="3735324" cy="708659"/>
          </a:xfrm>
          <a:custGeom>
            <a:avLst/>
            <a:gdLst/>
            <a:ahLst/>
            <a:cxnLst/>
            <a:rect l="l" t="t" r="r" b="b"/>
            <a:pathLst>
              <a:path w="3735324" h="708659">
                <a:moveTo>
                  <a:pt x="0" y="708659"/>
                </a:moveTo>
                <a:lnTo>
                  <a:pt x="3735324" y="708659"/>
                </a:lnTo>
                <a:lnTo>
                  <a:pt x="3735324" y="0"/>
                </a:lnTo>
                <a:lnTo>
                  <a:pt x="0" y="0"/>
                </a:lnTo>
                <a:lnTo>
                  <a:pt x="0" y="7086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611618" y="5016246"/>
            <a:ext cx="3735324" cy="708659"/>
          </a:xfrm>
          <a:custGeom>
            <a:avLst/>
            <a:gdLst/>
            <a:ahLst/>
            <a:cxnLst/>
            <a:rect l="l" t="t" r="r" b="b"/>
            <a:pathLst>
              <a:path w="3735324" h="708659">
                <a:moveTo>
                  <a:pt x="0" y="708659"/>
                </a:moveTo>
                <a:lnTo>
                  <a:pt x="3735324" y="708659"/>
                </a:lnTo>
                <a:lnTo>
                  <a:pt x="3735324" y="0"/>
                </a:lnTo>
                <a:lnTo>
                  <a:pt x="0" y="0"/>
                </a:lnTo>
                <a:lnTo>
                  <a:pt x="0" y="708659"/>
                </a:lnTo>
                <a:close/>
              </a:path>
            </a:pathLst>
          </a:custGeom>
          <a:ln w="19812">
            <a:solidFill>
              <a:srgbClr val="539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689342" y="5938266"/>
            <a:ext cx="3735324" cy="707136"/>
          </a:xfrm>
          <a:custGeom>
            <a:avLst/>
            <a:gdLst/>
            <a:ahLst/>
            <a:cxnLst/>
            <a:rect l="l" t="t" r="r" b="b"/>
            <a:pathLst>
              <a:path w="3735324" h="707136">
                <a:moveTo>
                  <a:pt x="0" y="707136"/>
                </a:moveTo>
                <a:lnTo>
                  <a:pt x="3735324" y="707136"/>
                </a:lnTo>
                <a:lnTo>
                  <a:pt x="3735324" y="0"/>
                </a:lnTo>
                <a:lnTo>
                  <a:pt x="0" y="0"/>
                </a:lnTo>
                <a:lnTo>
                  <a:pt x="0" y="707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689342" y="5938266"/>
            <a:ext cx="3735324" cy="707136"/>
          </a:xfrm>
          <a:custGeom>
            <a:avLst/>
            <a:gdLst/>
            <a:ahLst/>
            <a:cxnLst/>
            <a:rect l="l" t="t" r="r" b="b"/>
            <a:pathLst>
              <a:path w="3735324" h="707136">
                <a:moveTo>
                  <a:pt x="0" y="707136"/>
                </a:moveTo>
                <a:lnTo>
                  <a:pt x="3735324" y="707136"/>
                </a:lnTo>
                <a:lnTo>
                  <a:pt x="3735324" y="0"/>
                </a:lnTo>
                <a:lnTo>
                  <a:pt x="0" y="0"/>
                </a:lnTo>
                <a:lnTo>
                  <a:pt x="0" y="707136"/>
                </a:lnTo>
                <a:close/>
              </a:path>
            </a:pathLst>
          </a:custGeom>
          <a:ln w="19811">
            <a:solidFill>
              <a:srgbClr val="90C2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608070" y="4100322"/>
            <a:ext cx="3849624" cy="585215"/>
          </a:xfrm>
          <a:custGeom>
            <a:avLst/>
            <a:gdLst/>
            <a:ahLst/>
            <a:cxnLst/>
            <a:rect l="l" t="t" r="r" b="b"/>
            <a:pathLst>
              <a:path w="3849624" h="585215">
                <a:moveTo>
                  <a:pt x="0" y="585215"/>
                </a:moveTo>
                <a:lnTo>
                  <a:pt x="3849624" y="585215"/>
                </a:lnTo>
                <a:lnTo>
                  <a:pt x="3849624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solidFill>
            <a:srgbClr val="9185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608070" y="4100322"/>
            <a:ext cx="3849624" cy="585215"/>
          </a:xfrm>
          <a:custGeom>
            <a:avLst/>
            <a:gdLst/>
            <a:ahLst/>
            <a:cxnLst/>
            <a:rect l="l" t="t" r="r" b="b"/>
            <a:pathLst>
              <a:path w="3849624" h="585215">
                <a:moveTo>
                  <a:pt x="0" y="585215"/>
                </a:moveTo>
                <a:lnTo>
                  <a:pt x="3849624" y="585215"/>
                </a:lnTo>
                <a:lnTo>
                  <a:pt x="3849624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ln w="19812">
            <a:solidFill>
              <a:srgbClr val="6960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608070" y="5077206"/>
            <a:ext cx="3849624" cy="522731"/>
          </a:xfrm>
          <a:custGeom>
            <a:avLst/>
            <a:gdLst/>
            <a:ahLst/>
            <a:cxnLst/>
            <a:rect l="l" t="t" r="r" b="b"/>
            <a:pathLst>
              <a:path w="3849624" h="522731">
                <a:moveTo>
                  <a:pt x="0" y="522732"/>
                </a:moveTo>
                <a:lnTo>
                  <a:pt x="3849624" y="522732"/>
                </a:lnTo>
                <a:lnTo>
                  <a:pt x="3849624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solidFill>
            <a:srgbClr val="9185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608070" y="5077206"/>
            <a:ext cx="3849624" cy="522731"/>
          </a:xfrm>
          <a:custGeom>
            <a:avLst/>
            <a:gdLst/>
            <a:ahLst/>
            <a:cxnLst/>
            <a:rect l="l" t="t" r="r" b="b"/>
            <a:pathLst>
              <a:path w="3849624" h="522731">
                <a:moveTo>
                  <a:pt x="0" y="522732"/>
                </a:moveTo>
                <a:lnTo>
                  <a:pt x="3849624" y="522732"/>
                </a:lnTo>
                <a:lnTo>
                  <a:pt x="3849624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ln w="19812">
            <a:solidFill>
              <a:srgbClr val="6960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608070" y="5961126"/>
            <a:ext cx="3849624" cy="585216"/>
          </a:xfrm>
          <a:custGeom>
            <a:avLst/>
            <a:gdLst/>
            <a:ahLst/>
            <a:cxnLst/>
            <a:rect l="l" t="t" r="r" b="b"/>
            <a:pathLst>
              <a:path w="3849624" h="585216">
                <a:moveTo>
                  <a:pt x="0" y="585216"/>
                </a:moveTo>
                <a:lnTo>
                  <a:pt x="3849624" y="585216"/>
                </a:lnTo>
                <a:lnTo>
                  <a:pt x="384962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9185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608070" y="5961126"/>
            <a:ext cx="3849624" cy="585216"/>
          </a:xfrm>
          <a:custGeom>
            <a:avLst/>
            <a:gdLst/>
            <a:ahLst/>
            <a:cxnLst/>
            <a:rect l="l" t="t" r="r" b="b"/>
            <a:pathLst>
              <a:path w="3849624" h="585216">
                <a:moveTo>
                  <a:pt x="0" y="585216"/>
                </a:moveTo>
                <a:lnTo>
                  <a:pt x="3849624" y="585216"/>
                </a:lnTo>
                <a:lnTo>
                  <a:pt x="384962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ln w="19812">
            <a:solidFill>
              <a:srgbClr val="6960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942844" y="5690616"/>
            <a:ext cx="725423" cy="8793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982468" y="5704332"/>
            <a:ext cx="567435" cy="778878"/>
          </a:xfrm>
          <a:custGeom>
            <a:avLst/>
            <a:gdLst/>
            <a:ahLst/>
            <a:cxnLst/>
            <a:rect l="l" t="t" r="r" b="b"/>
            <a:pathLst>
              <a:path w="567435" h="778878">
                <a:moveTo>
                  <a:pt x="9525" y="754151"/>
                </a:moveTo>
                <a:lnTo>
                  <a:pt x="13081" y="754126"/>
                </a:lnTo>
                <a:lnTo>
                  <a:pt x="25907" y="741172"/>
                </a:lnTo>
                <a:lnTo>
                  <a:pt x="494465" y="751066"/>
                </a:lnTo>
                <a:lnTo>
                  <a:pt x="504444" y="725093"/>
                </a:lnTo>
                <a:lnTo>
                  <a:pt x="511682" y="725043"/>
                </a:lnTo>
                <a:lnTo>
                  <a:pt x="511809" y="750951"/>
                </a:lnTo>
                <a:lnTo>
                  <a:pt x="501395" y="778878"/>
                </a:lnTo>
                <a:lnTo>
                  <a:pt x="567435" y="722414"/>
                </a:lnTo>
                <a:lnTo>
                  <a:pt x="517524" y="730808"/>
                </a:lnTo>
                <a:lnTo>
                  <a:pt x="517524" y="745121"/>
                </a:lnTo>
                <a:lnTo>
                  <a:pt x="517524" y="737958"/>
                </a:lnTo>
                <a:lnTo>
                  <a:pt x="517524" y="745121"/>
                </a:lnTo>
                <a:lnTo>
                  <a:pt x="517524" y="730808"/>
                </a:lnTo>
                <a:lnTo>
                  <a:pt x="567435" y="722414"/>
                </a:lnTo>
                <a:lnTo>
                  <a:pt x="482599" y="703453"/>
                </a:lnTo>
                <a:lnTo>
                  <a:pt x="488018" y="725198"/>
                </a:lnTo>
                <a:lnTo>
                  <a:pt x="25907" y="728134"/>
                </a:lnTo>
                <a:lnTo>
                  <a:pt x="25907" y="5803"/>
                </a:lnTo>
                <a:lnTo>
                  <a:pt x="20065" y="0"/>
                </a:lnTo>
                <a:lnTo>
                  <a:pt x="12954" y="0"/>
                </a:lnTo>
                <a:lnTo>
                  <a:pt x="12826" y="728218"/>
                </a:lnTo>
                <a:lnTo>
                  <a:pt x="9525" y="754151"/>
                </a:lnTo>
                <a:close/>
              </a:path>
              <a:path w="567435" h="778878">
                <a:moveTo>
                  <a:pt x="0" y="5803"/>
                </a:moveTo>
                <a:lnTo>
                  <a:pt x="0" y="744626"/>
                </a:lnTo>
                <a:lnTo>
                  <a:pt x="1396" y="747928"/>
                </a:lnTo>
                <a:lnTo>
                  <a:pt x="6223" y="752792"/>
                </a:lnTo>
                <a:lnTo>
                  <a:pt x="9525" y="754151"/>
                </a:lnTo>
                <a:lnTo>
                  <a:pt x="12826" y="728218"/>
                </a:lnTo>
                <a:lnTo>
                  <a:pt x="12954" y="0"/>
                </a:lnTo>
                <a:lnTo>
                  <a:pt x="5842" y="0"/>
                </a:lnTo>
                <a:lnTo>
                  <a:pt x="0" y="5803"/>
                </a:lnTo>
                <a:close/>
              </a:path>
              <a:path w="567435" h="778878">
                <a:moveTo>
                  <a:pt x="504697" y="751001"/>
                </a:moveTo>
                <a:lnTo>
                  <a:pt x="511809" y="750951"/>
                </a:lnTo>
                <a:lnTo>
                  <a:pt x="511682" y="725043"/>
                </a:lnTo>
                <a:lnTo>
                  <a:pt x="504444" y="725093"/>
                </a:lnTo>
                <a:lnTo>
                  <a:pt x="494465" y="751066"/>
                </a:lnTo>
                <a:lnTo>
                  <a:pt x="501395" y="778878"/>
                </a:lnTo>
                <a:lnTo>
                  <a:pt x="511809" y="750951"/>
                </a:lnTo>
                <a:lnTo>
                  <a:pt x="504697" y="751001"/>
                </a:lnTo>
                <a:close/>
              </a:path>
              <a:path w="567435" h="778878">
                <a:moveTo>
                  <a:pt x="25907" y="741172"/>
                </a:moveTo>
                <a:lnTo>
                  <a:pt x="13081" y="754126"/>
                </a:lnTo>
                <a:lnTo>
                  <a:pt x="494465" y="751066"/>
                </a:lnTo>
                <a:lnTo>
                  <a:pt x="25907" y="741172"/>
                </a:lnTo>
                <a:close/>
              </a:path>
            </a:pathLst>
          </a:custGeom>
          <a:solidFill>
            <a:srgbClr val="9185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4012692"/>
            <a:ext cx="448056" cy="2845308"/>
          </a:xfrm>
          <a:custGeom>
            <a:avLst/>
            <a:gdLst/>
            <a:ahLst/>
            <a:cxnLst/>
            <a:rect l="l" t="t" r="r" b="b"/>
            <a:pathLst>
              <a:path w="448056" h="2845307">
                <a:moveTo>
                  <a:pt x="0" y="0"/>
                </a:moveTo>
                <a:lnTo>
                  <a:pt x="0" y="2845306"/>
                </a:lnTo>
                <a:lnTo>
                  <a:pt x="448055" y="2845306"/>
                </a:lnTo>
                <a:lnTo>
                  <a:pt x="0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768590" y="945316"/>
            <a:ext cx="229968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>
                <a:latin typeface="Times New Roman"/>
                <a:cs typeface="Times New Roman"/>
              </a:rPr>
              <a:t>cr</a:t>
            </a:r>
            <a:r>
              <a:rPr sz="2000" spc="4" dirty="0">
                <a:latin typeface="Times New Roman"/>
                <a:cs typeface="Times New Roman"/>
              </a:rPr>
              <a:t>o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9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spc="0" dirty="0">
                <a:latin typeface="Times New Roman"/>
                <a:cs typeface="Times New Roman"/>
              </a:rPr>
              <a:t>e</a:t>
            </a:r>
            <a:r>
              <a:rPr sz="2000" spc="-4" dirty="0">
                <a:latin typeface="Times New Roman"/>
                <a:cs typeface="Times New Roman"/>
              </a:rPr>
              <a:t>t</a:t>
            </a:r>
            <a:r>
              <a:rPr sz="2000" spc="0" dirty="0">
                <a:latin typeface="Times New Roman"/>
                <a:cs typeface="Times New Roman"/>
              </a:rPr>
              <a:t>rar</a:t>
            </a:r>
            <a:r>
              <a:rPr sz="2000" spc="-34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(</a:t>
            </a:r>
            <a:r>
              <a:rPr sz="2000" spc="9" dirty="0">
                <a:latin typeface="Times New Roman"/>
                <a:cs typeface="Times New Roman"/>
              </a:rPr>
              <a:t>1</a:t>
            </a:r>
            <a:r>
              <a:rPr sz="2000" spc="0" dirty="0">
                <a:latin typeface="Times New Roman"/>
                <a:cs typeface="Times New Roman"/>
              </a:rPr>
              <a:t>…..</a:t>
            </a:r>
            <a:r>
              <a:rPr sz="2000" spc="9" dirty="0">
                <a:latin typeface="Times New Roman"/>
                <a:cs typeface="Times New Roman"/>
              </a:rPr>
              <a:t>1</a:t>
            </a:r>
            <a:r>
              <a:rPr sz="2000" spc="0" dirty="0">
                <a:latin typeface="Times New Roman"/>
                <a:cs typeface="Times New Roman"/>
              </a:rPr>
              <a:t>0)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768590" y="2813105"/>
            <a:ext cx="2001654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>
                <a:latin typeface="Times New Roman"/>
                <a:cs typeface="Times New Roman"/>
              </a:rPr>
              <a:t>co</a:t>
            </a:r>
            <a:r>
              <a:rPr sz="2000" spc="9" dirty="0">
                <a:latin typeface="Times New Roman"/>
                <a:cs typeface="Times New Roman"/>
              </a:rPr>
              <a:t>n</a:t>
            </a:r>
            <a:r>
              <a:rPr sz="2000" spc="4" dirty="0">
                <a:latin typeface="Times New Roman"/>
                <a:cs typeface="Times New Roman"/>
              </a:rPr>
              <a:t>j</a:t>
            </a:r>
            <a:r>
              <a:rPr sz="2000" spc="0" dirty="0">
                <a:latin typeface="Times New Roman"/>
                <a:cs typeface="Times New Roman"/>
              </a:rPr>
              <a:t>unto</a:t>
            </a:r>
            <a:r>
              <a:rPr sz="2000" spc="-44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de</a:t>
            </a:r>
            <a:r>
              <a:rPr sz="2000" spc="4" dirty="0">
                <a:latin typeface="Times New Roman"/>
                <a:cs typeface="Times New Roman"/>
              </a:rPr>
              <a:t>f</a:t>
            </a:r>
            <a:r>
              <a:rPr sz="2000" spc="0" dirty="0">
                <a:latin typeface="Times New Roman"/>
                <a:cs typeface="Times New Roman"/>
              </a:rPr>
              <a:t>ini</a:t>
            </a:r>
            <a:r>
              <a:rPr sz="2000" spc="-9" dirty="0">
                <a:latin typeface="Times New Roman"/>
                <a:cs typeface="Times New Roman"/>
              </a:rPr>
              <a:t>t</a:t>
            </a:r>
            <a:r>
              <a:rPr sz="2000" spc="0" dirty="0">
                <a:latin typeface="Times New Roman"/>
                <a:cs typeface="Times New Roman"/>
              </a:rPr>
              <a:t>i</a:t>
            </a:r>
            <a:r>
              <a:rPr sz="2000" spc="-9" dirty="0">
                <a:latin typeface="Times New Roman"/>
                <a:cs typeface="Times New Roman"/>
              </a:rPr>
              <a:t>v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768590" y="4564570"/>
            <a:ext cx="530693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>
                <a:latin typeface="Times New Roman"/>
                <a:cs typeface="Times New Roman"/>
              </a:rPr>
              <a:t>…..)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691120" y="5395700"/>
            <a:ext cx="1091788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>
                <a:latin typeface="Times New Roman"/>
                <a:cs typeface="Times New Roman"/>
              </a:rPr>
              <a:t>e</a:t>
            </a:r>
            <a:r>
              <a:rPr sz="2000" spc="-4" dirty="0">
                <a:latin typeface="Times New Roman"/>
                <a:cs typeface="Times New Roman"/>
              </a:rPr>
              <a:t>l</a:t>
            </a:r>
            <a:r>
              <a:rPr sz="2000" spc="0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spc="0" dirty="0">
                <a:latin typeface="Times New Roman"/>
                <a:cs typeface="Times New Roman"/>
              </a:rPr>
              <a:t>entos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768590" y="6316806"/>
            <a:ext cx="2621890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>
                <a:latin typeface="Times New Roman"/>
                <a:cs typeface="Times New Roman"/>
              </a:rPr>
              <a:t>eje</a:t>
            </a:r>
            <a:r>
              <a:rPr sz="2000" spc="-19" dirty="0">
                <a:latin typeface="Times New Roman"/>
                <a:cs typeface="Times New Roman"/>
              </a:rPr>
              <a:t>m</a:t>
            </a:r>
            <a:r>
              <a:rPr sz="2000" spc="0" dirty="0">
                <a:latin typeface="Times New Roman"/>
                <a:cs typeface="Times New Roman"/>
              </a:rPr>
              <a:t>pl</a:t>
            </a:r>
            <a:r>
              <a:rPr sz="2000" spc="4" dirty="0">
                <a:latin typeface="Times New Roman"/>
                <a:cs typeface="Times New Roman"/>
              </a:rPr>
              <a:t>o</a:t>
            </a:r>
            <a:r>
              <a:rPr sz="2000" spc="0" dirty="0">
                <a:latin typeface="Times New Roman"/>
                <a:cs typeface="Times New Roman"/>
              </a:rPr>
              <a:t>,</a:t>
            </a:r>
            <a:r>
              <a:rPr sz="2000" spc="-14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l</a:t>
            </a:r>
            <a:r>
              <a:rPr sz="2000" spc="-4" dirty="0">
                <a:latin typeface="Times New Roman"/>
                <a:cs typeface="Times New Roman"/>
              </a:rPr>
              <a:t>a</a:t>
            </a:r>
            <a:r>
              <a:rPr sz="2000" spc="0" dirty="0">
                <a:latin typeface="Times New Roman"/>
                <a:cs typeface="Times New Roman"/>
              </a:rPr>
              <a:t>s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ca</a:t>
            </a:r>
            <a:r>
              <a:rPr sz="2000" spc="-9" dirty="0">
                <a:latin typeface="Times New Roman"/>
                <a:cs typeface="Times New Roman"/>
              </a:rPr>
              <a:t>l</a:t>
            </a:r>
            <a:r>
              <a:rPr sz="2000" spc="0" dirty="0">
                <a:latin typeface="Times New Roman"/>
                <a:cs typeface="Times New Roman"/>
              </a:rPr>
              <a:t>culad</a:t>
            </a:r>
            <a:r>
              <a:rPr sz="2000" spc="9" dirty="0">
                <a:latin typeface="Times New Roman"/>
                <a:cs typeface="Times New Roman"/>
              </a:rPr>
              <a:t>o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9" dirty="0">
                <a:latin typeface="Times New Roman"/>
                <a:cs typeface="Times New Roman"/>
              </a:rPr>
              <a:t>a</a:t>
            </a:r>
            <a:r>
              <a:rPr sz="2000" spc="0" dirty="0"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 rot="16200000">
            <a:off x="14093" y="3052519"/>
            <a:ext cx="3734112" cy="8515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705"/>
              </a:lnSpc>
              <a:spcBef>
                <a:spcPts val="335"/>
              </a:spcBef>
            </a:pPr>
            <a:r>
              <a:rPr sz="6500" spc="0" dirty="0">
                <a:solidFill>
                  <a:srgbClr val="FFFFFF"/>
                </a:solidFill>
                <a:latin typeface="Times New Roman"/>
                <a:cs typeface="Times New Roman"/>
              </a:rPr>
              <a:t>NÚMERO</a:t>
            </a:r>
            <a:endParaRPr sz="65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689342" y="5938266"/>
            <a:ext cx="3735324" cy="7071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0527">
              <a:lnSpc>
                <a:spcPct val="95825"/>
              </a:lnSpc>
              <a:spcBef>
                <a:spcPts val="425"/>
              </a:spcBef>
            </a:pPr>
            <a:r>
              <a:rPr sz="2000" spc="-4" dirty="0">
                <a:latin typeface="Times New Roman"/>
                <a:cs typeface="Times New Roman"/>
              </a:rPr>
              <a:t>C</a:t>
            </a:r>
            <a:r>
              <a:rPr sz="2000" spc="0" dirty="0">
                <a:latin typeface="Times New Roman"/>
                <a:cs typeface="Times New Roman"/>
              </a:rPr>
              <a:t>ada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9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a</a:t>
            </a:r>
            <a:r>
              <a:rPr sz="2000" spc="-19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re</a:t>
            </a:r>
            <a:r>
              <a:rPr sz="2000" spc="4" dirty="0">
                <a:latin typeface="Times New Roman"/>
                <a:cs typeface="Times New Roman"/>
              </a:rPr>
              <a:t>p</a:t>
            </a:r>
            <a:r>
              <a:rPr sz="2000" spc="0" dirty="0">
                <a:latin typeface="Times New Roman"/>
                <a:cs typeface="Times New Roman"/>
              </a:rPr>
              <a:t>rese</a:t>
            </a:r>
            <a:r>
              <a:rPr sz="2000" spc="4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ta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un n</a:t>
            </a:r>
            <a:r>
              <a:rPr sz="2000" spc="9" dirty="0">
                <a:latin typeface="Times New Roman"/>
                <a:cs typeface="Times New Roman"/>
              </a:rPr>
              <a:t>ú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spc="0" dirty="0">
                <a:latin typeface="Times New Roman"/>
                <a:cs typeface="Times New Roman"/>
              </a:rPr>
              <a:t>er</a:t>
            </a:r>
            <a:r>
              <a:rPr sz="2000" spc="4" dirty="0">
                <a:latin typeface="Times New Roman"/>
                <a:cs typeface="Times New Roman"/>
              </a:rPr>
              <a:t>o</a:t>
            </a:r>
            <a:r>
              <a:rPr sz="2000" spc="0" dirty="0"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608070" y="5961126"/>
            <a:ext cx="3849624" cy="5852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4" name="object 34"/>
          <p:cNvSpPr txBox="1"/>
          <p:nvPr/>
        </p:nvSpPr>
        <p:spPr>
          <a:xfrm>
            <a:off x="3608070" y="5077206"/>
            <a:ext cx="3849624" cy="5227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33"/>
          <p:cNvSpPr txBox="1"/>
          <p:nvPr/>
        </p:nvSpPr>
        <p:spPr>
          <a:xfrm>
            <a:off x="7611618" y="5016246"/>
            <a:ext cx="3735324" cy="7086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201">
              <a:lnSpc>
                <a:spcPct val="95825"/>
              </a:lnSpc>
              <a:spcBef>
                <a:spcPts val="430"/>
              </a:spcBef>
            </a:pPr>
            <a:r>
              <a:rPr sz="2000" spc="0" dirty="0">
                <a:latin typeface="Times New Roman"/>
                <a:cs typeface="Times New Roman"/>
              </a:rPr>
              <a:t>Para</a:t>
            </a:r>
            <a:r>
              <a:rPr sz="2000" spc="-14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identifi</a:t>
            </a:r>
            <a:r>
              <a:rPr sz="2000" spc="-9" dirty="0">
                <a:latin typeface="Times New Roman"/>
                <a:cs typeface="Times New Roman"/>
              </a:rPr>
              <a:t>c</a:t>
            </a:r>
            <a:r>
              <a:rPr sz="2000" spc="0" dirty="0">
                <a:latin typeface="Times New Roman"/>
                <a:cs typeface="Times New Roman"/>
              </a:rPr>
              <a:t>ar</a:t>
            </a:r>
            <a:r>
              <a:rPr sz="2000" spc="-39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c</a:t>
            </a:r>
            <a:r>
              <a:rPr sz="2000" spc="-4" dirty="0">
                <a:latin typeface="Times New Roman"/>
                <a:cs typeface="Times New Roman"/>
              </a:rPr>
              <a:t>l</a:t>
            </a:r>
            <a:r>
              <a:rPr sz="2000" spc="0" dirty="0">
                <a:latin typeface="Times New Roman"/>
                <a:cs typeface="Times New Roman"/>
              </a:rPr>
              <a:t>ases</a:t>
            </a:r>
            <a:r>
              <a:rPr sz="2000" spc="-9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de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689342" y="4185666"/>
            <a:ext cx="3735324" cy="7086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948">
              <a:lnSpc>
                <a:spcPct val="95825"/>
              </a:lnSpc>
              <a:spcBef>
                <a:spcPts val="430"/>
              </a:spcBef>
            </a:pPr>
            <a:r>
              <a:rPr sz="2000" spc="0" dirty="0">
                <a:latin typeface="Times New Roman"/>
                <a:cs typeface="Times New Roman"/>
              </a:rPr>
              <a:t>P</a:t>
            </a:r>
            <a:r>
              <a:rPr sz="2000" spc="4" dirty="0">
                <a:latin typeface="Times New Roman"/>
                <a:cs typeface="Times New Roman"/>
              </a:rPr>
              <a:t>o</a:t>
            </a:r>
            <a:r>
              <a:rPr sz="2000" spc="0" dirty="0">
                <a:latin typeface="Times New Roman"/>
                <a:cs typeface="Times New Roman"/>
              </a:rPr>
              <a:t>si</a:t>
            </a:r>
            <a:r>
              <a:rPr sz="2000" spc="-4" dirty="0">
                <a:latin typeface="Times New Roman"/>
                <a:cs typeface="Times New Roman"/>
              </a:rPr>
              <a:t>c</a:t>
            </a:r>
            <a:r>
              <a:rPr sz="2000" spc="0" dirty="0">
                <a:latin typeface="Times New Roman"/>
                <a:cs typeface="Times New Roman"/>
              </a:rPr>
              <a:t>ión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en un</a:t>
            </a:r>
            <a:r>
              <a:rPr sz="2000" spc="-14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9" dirty="0">
                <a:latin typeface="Times New Roman"/>
                <a:cs typeface="Times New Roman"/>
              </a:rPr>
              <a:t>r</a:t>
            </a:r>
            <a:r>
              <a:rPr sz="2000" spc="0" dirty="0">
                <a:latin typeface="Times New Roman"/>
                <a:cs typeface="Times New Roman"/>
              </a:rPr>
              <a:t>den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(</a:t>
            </a:r>
            <a:r>
              <a:rPr sz="2000" spc="19" dirty="0">
                <a:latin typeface="Times New Roman"/>
                <a:cs typeface="Times New Roman"/>
              </a:rPr>
              <a:t>1</a:t>
            </a:r>
            <a:r>
              <a:rPr sz="2000" spc="0" dirty="0">
                <a:latin typeface="Times New Roman"/>
                <a:cs typeface="Times New Roman"/>
              </a:rPr>
              <a:t>°,</a:t>
            </a:r>
            <a:r>
              <a:rPr sz="2000" spc="-29" dirty="0">
                <a:latin typeface="Times New Roman"/>
                <a:cs typeface="Times New Roman"/>
              </a:rPr>
              <a:t> </a:t>
            </a:r>
            <a:r>
              <a:rPr sz="2000" spc="4" dirty="0">
                <a:latin typeface="Times New Roman"/>
                <a:cs typeface="Times New Roman"/>
              </a:rPr>
              <a:t>2</a:t>
            </a:r>
            <a:r>
              <a:rPr sz="2000" spc="0" dirty="0">
                <a:latin typeface="Times New Roman"/>
                <a:cs typeface="Times New Roman"/>
              </a:rPr>
              <a:t>°</a:t>
            </a:r>
            <a:r>
              <a:rPr sz="2000" spc="4" dirty="0">
                <a:latin typeface="Times New Roman"/>
                <a:cs typeface="Times New Roman"/>
              </a:rPr>
              <a:t>,3</a:t>
            </a:r>
            <a:r>
              <a:rPr sz="2000" spc="0" dirty="0">
                <a:latin typeface="Times New Roman"/>
                <a:cs typeface="Times New Roman"/>
              </a:rPr>
              <a:t>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608070" y="4100322"/>
            <a:ext cx="3849624" cy="585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7689342" y="3348990"/>
            <a:ext cx="3735324" cy="400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948">
              <a:lnSpc>
                <a:spcPct val="95825"/>
              </a:lnSpc>
              <a:spcBef>
                <a:spcPts val="425"/>
              </a:spcBef>
            </a:pPr>
            <a:r>
              <a:rPr sz="2000" spc="0" dirty="0">
                <a:latin typeface="Times New Roman"/>
                <a:cs typeface="Times New Roman"/>
              </a:rPr>
              <a:t>M</a:t>
            </a:r>
            <a:r>
              <a:rPr sz="2000" spc="-9" dirty="0">
                <a:latin typeface="Times New Roman"/>
                <a:cs typeface="Times New Roman"/>
              </a:rPr>
              <a:t>a</a:t>
            </a:r>
            <a:r>
              <a:rPr sz="2000" spc="0" dirty="0">
                <a:latin typeface="Times New Roman"/>
                <a:cs typeface="Times New Roman"/>
              </a:rPr>
              <a:t>sa,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pes</a:t>
            </a:r>
            <a:r>
              <a:rPr sz="2000" spc="9" dirty="0">
                <a:latin typeface="Times New Roman"/>
                <a:cs typeface="Times New Roman"/>
              </a:rPr>
              <a:t>o</a:t>
            </a:r>
            <a:r>
              <a:rPr sz="2000" spc="0" dirty="0">
                <a:latin typeface="Times New Roman"/>
                <a:cs typeface="Times New Roman"/>
              </a:rPr>
              <a:t>,</a:t>
            </a:r>
            <a:r>
              <a:rPr sz="2000" spc="-29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v</a:t>
            </a:r>
            <a:r>
              <a:rPr sz="2000" spc="9" dirty="0">
                <a:latin typeface="Times New Roman"/>
                <a:cs typeface="Times New Roman"/>
              </a:rPr>
              <a:t>o</a:t>
            </a:r>
            <a:r>
              <a:rPr sz="2000" spc="0" dirty="0">
                <a:latin typeface="Times New Roman"/>
                <a:cs typeface="Times New Roman"/>
              </a:rPr>
              <a:t>lu</a:t>
            </a:r>
            <a:r>
              <a:rPr sz="2000" spc="-19" dirty="0">
                <a:latin typeface="Times New Roman"/>
                <a:cs typeface="Times New Roman"/>
              </a:rPr>
              <a:t>m</a:t>
            </a:r>
            <a:r>
              <a:rPr sz="2000" spc="0" dirty="0">
                <a:latin typeface="Times New Roman"/>
                <a:cs typeface="Times New Roman"/>
              </a:rPr>
              <a:t>en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689342" y="2434590"/>
            <a:ext cx="3735324" cy="7086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948">
              <a:lnSpc>
                <a:spcPct val="95825"/>
              </a:lnSpc>
              <a:spcBef>
                <a:spcPts val="425"/>
              </a:spcBef>
            </a:pPr>
            <a:r>
              <a:rPr sz="2000" spc="0" dirty="0">
                <a:latin typeface="Times New Roman"/>
                <a:cs typeface="Times New Roman"/>
              </a:rPr>
              <a:t>C</a:t>
            </a:r>
            <a:r>
              <a:rPr sz="2000" spc="-4" dirty="0">
                <a:latin typeface="Times New Roman"/>
                <a:cs typeface="Times New Roman"/>
              </a:rPr>
              <a:t>a</a:t>
            </a:r>
            <a:r>
              <a:rPr sz="2000" spc="0" dirty="0">
                <a:latin typeface="Times New Roman"/>
                <a:cs typeface="Times New Roman"/>
              </a:rPr>
              <a:t>ntidad</a:t>
            </a:r>
            <a:r>
              <a:rPr sz="2000" spc="-14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de </a:t>
            </a:r>
            <a:r>
              <a:rPr sz="2000" spc="-4" dirty="0">
                <a:latin typeface="Times New Roman"/>
                <a:cs typeface="Times New Roman"/>
              </a:rPr>
              <a:t>e</a:t>
            </a:r>
            <a:r>
              <a:rPr sz="2000" spc="0" dirty="0">
                <a:latin typeface="Times New Roman"/>
                <a:cs typeface="Times New Roman"/>
              </a:rPr>
              <a:t>l</a:t>
            </a:r>
            <a:r>
              <a:rPr sz="2000" spc="-4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spc="0" dirty="0">
                <a:latin typeface="Times New Roman"/>
                <a:cs typeface="Times New Roman"/>
              </a:rPr>
              <a:t>entos</a:t>
            </a:r>
            <a:r>
              <a:rPr sz="2000" spc="-14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de un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689342" y="1681734"/>
            <a:ext cx="3735324" cy="3992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948">
              <a:lnSpc>
                <a:spcPct val="95825"/>
              </a:lnSpc>
              <a:spcBef>
                <a:spcPts val="420"/>
              </a:spcBef>
            </a:pPr>
            <a:r>
              <a:rPr sz="2000" spc="0" dirty="0">
                <a:latin typeface="Times New Roman"/>
                <a:cs typeface="Times New Roman"/>
              </a:rPr>
              <a:t>En</a:t>
            </a:r>
            <a:r>
              <a:rPr sz="2000" spc="9" dirty="0">
                <a:latin typeface="Times New Roman"/>
                <a:cs typeface="Times New Roman"/>
              </a:rPr>
              <a:t>u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spc="0" dirty="0">
                <a:latin typeface="Times New Roman"/>
                <a:cs typeface="Times New Roman"/>
              </a:rPr>
              <a:t>erar</a:t>
            </a:r>
            <a:r>
              <a:rPr sz="2000" spc="-14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9" dirty="0">
                <a:latin typeface="Times New Roman"/>
                <a:cs typeface="Times New Roman"/>
              </a:rPr>
              <a:t>b</a:t>
            </a:r>
            <a:r>
              <a:rPr sz="2000" spc="4" dirty="0">
                <a:latin typeface="Times New Roman"/>
                <a:cs typeface="Times New Roman"/>
              </a:rPr>
              <a:t>j</a:t>
            </a:r>
            <a:r>
              <a:rPr sz="2000" spc="0" dirty="0">
                <a:latin typeface="Times New Roman"/>
                <a:cs typeface="Times New Roman"/>
              </a:rPr>
              <a:t>e</a:t>
            </a:r>
            <a:r>
              <a:rPr sz="2000" spc="-4" dirty="0">
                <a:latin typeface="Times New Roman"/>
                <a:cs typeface="Times New Roman"/>
              </a:rPr>
              <a:t>t</a:t>
            </a:r>
            <a:r>
              <a:rPr sz="2000" spc="0" dirty="0">
                <a:latin typeface="Times New Roman"/>
                <a:cs typeface="Times New Roman"/>
              </a:rPr>
              <a:t>os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689342" y="567689"/>
            <a:ext cx="3735324" cy="7071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948">
              <a:lnSpc>
                <a:spcPct val="95825"/>
              </a:lnSpc>
              <a:spcBef>
                <a:spcPts val="415"/>
              </a:spcBef>
            </a:pP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4" dirty="0">
                <a:latin typeface="Times New Roman"/>
                <a:cs typeface="Times New Roman"/>
              </a:rPr>
              <a:t>e</a:t>
            </a:r>
            <a:r>
              <a:rPr sz="2000" spc="0" dirty="0">
                <a:latin typeface="Times New Roman"/>
                <a:cs typeface="Times New Roman"/>
              </a:rPr>
              <a:t>c</a:t>
            </a:r>
            <a:r>
              <a:rPr sz="2000" spc="-4" dirty="0">
                <a:latin typeface="Times New Roman"/>
                <a:cs typeface="Times New Roman"/>
              </a:rPr>
              <a:t>i</a:t>
            </a:r>
            <a:r>
              <a:rPr sz="2000" spc="0" dirty="0">
                <a:latin typeface="Times New Roman"/>
                <a:cs typeface="Times New Roman"/>
              </a:rPr>
              <a:t>t</a:t>
            </a:r>
            <a:r>
              <a:rPr sz="2000" spc="-4" dirty="0">
                <a:latin typeface="Times New Roman"/>
                <a:cs typeface="Times New Roman"/>
              </a:rPr>
              <a:t>a</a:t>
            </a:r>
            <a:r>
              <a:rPr sz="2000" spc="0" dirty="0">
                <a:latin typeface="Times New Roman"/>
                <a:cs typeface="Times New Roman"/>
              </a:rPr>
              <a:t>r u</a:t>
            </a:r>
            <a:r>
              <a:rPr sz="2000" spc="4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a</a:t>
            </a:r>
            <a:r>
              <a:rPr sz="2000" spc="-19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secue</a:t>
            </a:r>
            <a:r>
              <a:rPr sz="2000" spc="4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c</a:t>
            </a:r>
            <a:r>
              <a:rPr sz="2000" spc="-4" dirty="0">
                <a:latin typeface="Times New Roman"/>
                <a:cs typeface="Times New Roman"/>
              </a:rPr>
              <a:t>i</a:t>
            </a:r>
            <a:r>
              <a:rPr sz="2000" spc="0" dirty="0">
                <a:latin typeface="Times New Roman"/>
                <a:cs typeface="Times New Roman"/>
              </a:rPr>
              <a:t>a,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13866" y="270510"/>
            <a:ext cx="1219199" cy="64145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2433066" y="270510"/>
            <a:ext cx="5158740" cy="3718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2433066" y="642366"/>
            <a:ext cx="1120139" cy="2636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3553205" y="642366"/>
            <a:ext cx="3997452" cy="5288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1826">
              <a:lnSpc>
                <a:spcPct val="95825"/>
              </a:lnSpc>
              <a:spcBef>
                <a:spcPts val="180"/>
              </a:spcBef>
            </a:pPr>
            <a:r>
              <a:rPr sz="3000" spc="0" dirty="0">
                <a:solidFill>
                  <a:srgbClr val="FFFFFF"/>
                </a:solidFill>
                <a:latin typeface="Times New Roman"/>
                <a:cs typeface="Times New Roman"/>
              </a:rPr>
              <a:t>SEC</a:t>
            </a:r>
            <a:r>
              <a:rPr sz="3000" spc="9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3000" spc="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3000" spc="4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000" spc="0" dirty="0">
                <a:solidFill>
                  <a:srgbClr val="FFFFFF"/>
                </a:solidFill>
                <a:latin typeface="Times New Roman"/>
                <a:cs typeface="Times New Roman"/>
              </a:rPr>
              <a:t>CIA</a:t>
            </a:r>
            <a:r>
              <a:rPr sz="3000" spc="-23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3000" spc="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3000" spc="0" dirty="0">
                <a:solidFill>
                  <a:srgbClr val="FFFFFF"/>
                </a:solidFill>
                <a:latin typeface="Times New Roman"/>
                <a:cs typeface="Times New Roman"/>
              </a:rPr>
              <a:t>RB</a:t>
            </a:r>
            <a:r>
              <a:rPr sz="3000" spc="9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000" spc="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50658" y="642366"/>
            <a:ext cx="41148" cy="5288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2433066" y="906017"/>
            <a:ext cx="570166" cy="25841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3003232" y="906017"/>
            <a:ext cx="549973" cy="2651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3003232" y="1171194"/>
            <a:ext cx="4588573" cy="4358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3003232" y="1607058"/>
            <a:ext cx="591121" cy="2834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3594354" y="1607058"/>
            <a:ext cx="3997452" cy="565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24534">
              <a:lnSpc>
                <a:spcPct val="95825"/>
              </a:lnSpc>
              <a:spcBef>
                <a:spcPts val="330"/>
              </a:spcBef>
            </a:pPr>
            <a:r>
              <a:rPr sz="3000" spc="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3000" spc="9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000" spc="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000" spc="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000" spc="0" dirty="0">
                <a:solidFill>
                  <a:srgbClr val="FFFFFF"/>
                </a:solidFill>
                <a:latin typeface="Times New Roman"/>
                <a:cs typeface="Times New Roman"/>
              </a:rPr>
              <a:t>EO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03232" y="1890522"/>
            <a:ext cx="591121" cy="281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3003232" y="2172462"/>
            <a:ext cx="4588573" cy="2941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3003232" y="2466594"/>
            <a:ext cx="591121" cy="2468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3594354" y="2466594"/>
            <a:ext cx="3995928" cy="4937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11809">
              <a:lnSpc>
                <a:spcPct val="95825"/>
              </a:lnSpc>
              <a:spcBef>
                <a:spcPts val="45"/>
              </a:spcBef>
            </a:pPr>
            <a:r>
              <a:rPr sz="3000" spc="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3000" spc="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000" spc="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000" spc="4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3000" spc="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3000" spc="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000" spc="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03232" y="2713482"/>
            <a:ext cx="546671" cy="571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3549904" y="2713482"/>
            <a:ext cx="44450" cy="2468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3549904" y="2960370"/>
            <a:ext cx="4040378" cy="324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3003232" y="3284982"/>
            <a:ext cx="546671" cy="2051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3549904" y="3284982"/>
            <a:ext cx="3985513" cy="4343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32510">
              <a:lnSpc>
                <a:spcPts val="3265"/>
              </a:lnSpc>
              <a:spcBef>
                <a:spcPts val="163"/>
              </a:spcBef>
            </a:pPr>
            <a:r>
              <a:rPr sz="3000" spc="0" dirty="0">
                <a:solidFill>
                  <a:srgbClr val="FFFFFF"/>
                </a:solidFill>
                <a:latin typeface="Times New Roman"/>
                <a:cs typeface="Times New Roman"/>
              </a:rPr>
              <a:t>MEDICI</a:t>
            </a:r>
            <a:r>
              <a:rPr sz="3000" spc="4" dirty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3000" spc="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35417" y="3284982"/>
            <a:ext cx="56388" cy="4343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2433066" y="3490150"/>
            <a:ext cx="570166" cy="22275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3003232" y="3490150"/>
            <a:ext cx="546671" cy="2291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3003232" y="3719322"/>
            <a:ext cx="546671" cy="19983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549904" y="3719322"/>
            <a:ext cx="4041902" cy="2965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022924" marR="1100749" algn="ctr">
              <a:lnSpc>
                <a:spcPct val="95825"/>
              </a:lnSpc>
              <a:spcBef>
                <a:spcPts val="2467"/>
              </a:spcBef>
            </a:pPr>
            <a:r>
              <a:rPr sz="3200" spc="0" dirty="0">
                <a:solidFill>
                  <a:srgbClr val="FFFFFF"/>
                </a:solidFill>
                <a:latin typeface="Times New Roman"/>
                <a:cs typeface="Times New Roman"/>
              </a:rPr>
              <a:t>ORDIN</a:t>
            </a:r>
            <a:r>
              <a:rPr sz="3200" spc="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200" spc="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endParaRPr sz="3200">
              <a:latin typeface="Times New Roman"/>
              <a:cs typeface="Times New Roman"/>
            </a:endParaRPr>
          </a:p>
          <a:p>
            <a:pPr marL="148844">
              <a:lnSpc>
                <a:spcPct val="95825"/>
              </a:lnSpc>
              <a:spcBef>
                <a:spcPts val="3991"/>
              </a:spcBef>
            </a:pPr>
            <a:r>
              <a:rPr sz="2800" spc="0" dirty="0">
                <a:solidFill>
                  <a:srgbClr val="FFFFFF"/>
                </a:solidFill>
                <a:latin typeface="Times New Roman"/>
                <a:cs typeface="Times New Roman"/>
              </a:rPr>
              <a:t>CÓ</a:t>
            </a:r>
            <a:r>
              <a:rPr sz="2800" spc="-9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800" spc="0" dirty="0">
                <a:solidFill>
                  <a:srgbClr val="FFFFFF"/>
                </a:solidFill>
                <a:latin typeface="Times New Roman"/>
                <a:cs typeface="Times New Roman"/>
              </a:rPr>
              <a:t>IGO</a:t>
            </a:r>
            <a:r>
              <a:rPr sz="2800" spc="-6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9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Times New Roman"/>
                <a:cs typeface="Times New Roman"/>
              </a:rPr>
              <a:t>ÍMBO</a:t>
            </a:r>
            <a:r>
              <a:rPr sz="2800" spc="-9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endParaRPr sz="2800">
              <a:latin typeface="Times New Roman"/>
              <a:cs typeface="Times New Roman"/>
            </a:endParaRPr>
          </a:p>
          <a:p>
            <a:pPr marL="1283677" marR="1360250" algn="ctr">
              <a:lnSpc>
                <a:spcPct val="95825"/>
              </a:lnSpc>
              <a:spcBef>
                <a:spcPts val="3767"/>
              </a:spcBef>
            </a:pPr>
            <a:r>
              <a:rPr sz="3200" spc="0" dirty="0">
                <a:solidFill>
                  <a:srgbClr val="FFFFFF"/>
                </a:solidFill>
                <a:latin typeface="Times New Roman"/>
                <a:cs typeface="Times New Roman"/>
              </a:rPr>
              <a:t>TECLA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433066" y="5717654"/>
            <a:ext cx="1116838" cy="96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9371076" y="0"/>
            <a:ext cx="1219200" cy="6857999"/>
          </a:xfrm>
          <a:custGeom>
            <a:avLst/>
            <a:gdLst/>
            <a:ahLst/>
            <a:cxnLst/>
            <a:rect l="l" t="t" r="r" b="b"/>
            <a:pathLst>
              <a:path w="1219200" h="6857999">
                <a:moveTo>
                  <a:pt x="0" y="1"/>
                </a:moveTo>
                <a:lnTo>
                  <a:pt x="1219199" y="6857998"/>
                </a:lnTo>
              </a:path>
              <a:path w="1219200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24928" y="3681983"/>
            <a:ext cx="4763516" cy="3176586"/>
          </a:xfrm>
          <a:custGeom>
            <a:avLst/>
            <a:gdLst/>
            <a:ahLst/>
            <a:cxnLst/>
            <a:rect l="l" t="t" r="r" b="b"/>
            <a:pathLst>
              <a:path w="4763516" h="3176586">
                <a:moveTo>
                  <a:pt x="4763516" y="0"/>
                </a:moveTo>
                <a:lnTo>
                  <a:pt x="860" y="3176012"/>
                </a:lnTo>
              </a:path>
              <a:path w="4763516" h="3176586">
                <a:moveTo>
                  <a:pt x="860" y="3176012"/>
                </a:moveTo>
                <a:lnTo>
                  <a:pt x="4763516" y="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82100" y="-9144"/>
            <a:ext cx="3006852" cy="6867144"/>
          </a:xfrm>
          <a:custGeom>
            <a:avLst/>
            <a:gdLst/>
            <a:ahLst/>
            <a:cxnLst/>
            <a:rect l="l" t="t" r="r" b="b"/>
            <a:pathLst>
              <a:path w="3006852" h="6867144">
                <a:moveTo>
                  <a:pt x="3006852" y="9144"/>
                </a:moveTo>
                <a:lnTo>
                  <a:pt x="2042484" y="9144"/>
                </a:lnTo>
                <a:lnTo>
                  <a:pt x="1" y="6867140"/>
                </a:lnTo>
                <a:lnTo>
                  <a:pt x="3006852" y="6867140"/>
                </a:lnTo>
                <a:lnTo>
                  <a:pt x="3006852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602724" y="-9144"/>
            <a:ext cx="2589276" cy="6867144"/>
          </a:xfrm>
          <a:custGeom>
            <a:avLst/>
            <a:gdLst/>
            <a:ahLst/>
            <a:cxnLst/>
            <a:rect l="l" t="t" r="r" b="b"/>
            <a:pathLst>
              <a:path w="2589276" h="6867144">
                <a:moveTo>
                  <a:pt x="2589275" y="9144"/>
                </a:moveTo>
                <a:lnTo>
                  <a:pt x="1610" y="9144"/>
                </a:lnTo>
                <a:lnTo>
                  <a:pt x="1209801" y="6867140"/>
                </a:lnTo>
                <a:lnTo>
                  <a:pt x="2589275" y="6867140"/>
                </a:lnTo>
                <a:lnTo>
                  <a:pt x="2589275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32164" y="3048000"/>
            <a:ext cx="3259835" cy="3809999"/>
          </a:xfrm>
          <a:custGeom>
            <a:avLst/>
            <a:gdLst/>
            <a:ahLst/>
            <a:cxnLst/>
            <a:rect l="l" t="t" r="r" b="b"/>
            <a:pathLst>
              <a:path w="3259835" h="3809999">
                <a:moveTo>
                  <a:pt x="3259835" y="0"/>
                </a:moveTo>
                <a:lnTo>
                  <a:pt x="1" y="3809997"/>
                </a:lnTo>
                <a:lnTo>
                  <a:pt x="3259835" y="3809997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34500" y="-9144"/>
            <a:ext cx="2854452" cy="6867144"/>
          </a:xfrm>
          <a:custGeom>
            <a:avLst/>
            <a:gdLst/>
            <a:ahLst/>
            <a:cxnLst/>
            <a:rect l="l" t="t" r="r" b="b"/>
            <a:pathLst>
              <a:path w="2854452" h="6867144">
                <a:moveTo>
                  <a:pt x="2854452" y="9144"/>
                </a:moveTo>
                <a:lnTo>
                  <a:pt x="3290" y="9144"/>
                </a:lnTo>
                <a:lnTo>
                  <a:pt x="2470910" y="6867140"/>
                </a:lnTo>
                <a:lnTo>
                  <a:pt x="2854452" y="6867140"/>
                </a:lnTo>
                <a:lnTo>
                  <a:pt x="2854452" y="9144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898124" y="-9144"/>
            <a:ext cx="1290827" cy="6867144"/>
          </a:xfrm>
          <a:custGeom>
            <a:avLst/>
            <a:gdLst/>
            <a:ahLst/>
            <a:cxnLst/>
            <a:rect l="l" t="t" r="r" b="b"/>
            <a:pathLst>
              <a:path w="1290827" h="6867144">
                <a:moveTo>
                  <a:pt x="1290827" y="9144"/>
                </a:moveTo>
                <a:lnTo>
                  <a:pt x="1018959" y="9144"/>
                </a:lnTo>
                <a:lnTo>
                  <a:pt x="0" y="6867140"/>
                </a:lnTo>
                <a:lnTo>
                  <a:pt x="1290827" y="6867140"/>
                </a:lnTo>
                <a:lnTo>
                  <a:pt x="1290827" y="9144"/>
                </a:lnTo>
                <a:close/>
              </a:path>
            </a:pathLst>
          </a:custGeom>
          <a:solidFill>
            <a:srgbClr val="C0E3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939272" y="-9144"/>
            <a:ext cx="1249679" cy="6867144"/>
          </a:xfrm>
          <a:custGeom>
            <a:avLst/>
            <a:gdLst/>
            <a:ahLst/>
            <a:cxnLst/>
            <a:rect l="l" t="t" r="r" b="b"/>
            <a:pathLst>
              <a:path w="1249679" h="6867144">
                <a:moveTo>
                  <a:pt x="1249679" y="9144"/>
                </a:moveTo>
                <a:lnTo>
                  <a:pt x="1476" y="9144"/>
                </a:lnTo>
                <a:lnTo>
                  <a:pt x="1109217" y="6867140"/>
                </a:lnTo>
                <a:lnTo>
                  <a:pt x="1249679" y="6867140"/>
                </a:lnTo>
                <a:lnTo>
                  <a:pt x="1249679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72344" y="3590544"/>
            <a:ext cx="1816607" cy="3267455"/>
          </a:xfrm>
          <a:custGeom>
            <a:avLst/>
            <a:gdLst/>
            <a:ahLst/>
            <a:cxnLst/>
            <a:rect l="l" t="t" r="r" b="b"/>
            <a:pathLst>
              <a:path w="1816607" h="3267455">
                <a:moveTo>
                  <a:pt x="1816607" y="0"/>
                </a:moveTo>
                <a:lnTo>
                  <a:pt x="1" y="3267452"/>
                </a:lnTo>
                <a:lnTo>
                  <a:pt x="1816607" y="3267452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75944" y="527303"/>
            <a:ext cx="9732264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43528" y="1014984"/>
            <a:ext cx="4094987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53300" y="2892552"/>
            <a:ext cx="3826763" cy="31790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012692"/>
            <a:ext cx="448056" cy="2845308"/>
          </a:xfrm>
          <a:custGeom>
            <a:avLst/>
            <a:gdLst/>
            <a:ahLst/>
            <a:cxnLst/>
            <a:rect l="l" t="t" r="r" b="b"/>
            <a:pathLst>
              <a:path w="448056" h="2845307">
                <a:moveTo>
                  <a:pt x="0" y="0"/>
                </a:moveTo>
                <a:lnTo>
                  <a:pt x="0" y="2845306"/>
                </a:lnTo>
                <a:lnTo>
                  <a:pt x="448055" y="2845306"/>
                </a:lnTo>
                <a:lnTo>
                  <a:pt x="0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900" y="2892552"/>
            <a:ext cx="2749296" cy="31790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61588" y="2892552"/>
            <a:ext cx="3084575" cy="31790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5593" y="708637"/>
            <a:ext cx="9176354" cy="9199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Times New Roman"/>
                <a:cs typeface="Times New Roman"/>
              </a:rPr>
              <a:t>DESTREZAS</a:t>
            </a:r>
            <a:r>
              <a:rPr sz="3200" b="1" spc="-14" dirty="0">
                <a:latin typeface="Times New Roman"/>
                <a:cs typeface="Times New Roman"/>
              </a:rPr>
              <a:t> </a:t>
            </a:r>
            <a:r>
              <a:rPr sz="3200" b="1" spc="-239" dirty="0">
                <a:latin typeface="Times New Roman"/>
                <a:cs typeface="Times New Roman"/>
              </a:rPr>
              <a:t>P</a:t>
            </a:r>
            <a:r>
              <a:rPr sz="3200" b="1" spc="0" dirty="0">
                <a:latin typeface="Times New Roman"/>
                <a:cs typeface="Times New Roman"/>
              </a:rPr>
              <a:t>ARA</a:t>
            </a:r>
            <a:r>
              <a:rPr sz="3200" b="1" spc="-169" dirty="0">
                <a:latin typeface="Times New Roman"/>
                <a:cs typeface="Times New Roman"/>
              </a:rPr>
              <a:t> </a:t>
            </a:r>
            <a:r>
              <a:rPr sz="3200" b="1" spc="0" dirty="0">
                <a:latin typeface="Times New Roman"/>
                <a:cs typeface="Times New Roman"/>
              </a:rPr>
              <a:t>CONPRENDER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spc="0" dirty="0">
                <a:latin typeface="Times New Roman"/>
                <a:cs typeface="Times New Roman"/>
              </a:rPr>
              <a:t>EL</a:t>
            </a:r>
            <a:r>
              <a:rPr sz="3200" b="1" spc="-179" dirty="0">
                <a:latin typeface="Times New Roman"/>
                <a:cs typeface="Times New Roman"/>
              </a:rPr>
              <a:t> </a:t>
            </a:r>
            <a:r>
              <a:rPr sz="3200" b="1" spc="0" dirty="0">
                <a:latin typeface="Times New Roman"/>
                <a:cs typeface="Times New Roman"/>
              </a:rPr>
              <a:t>SISTEMA</a:t>
            </a:r>
            <a:endParaRPr sz="3200" dirty="0">
              <a:latin typeface="Times New Roman"/>
              <a:cs typeface="Times New Roman"/>
            </a:endParaRPr>
          </a:p>
          <a:p>
            <a:pPr marL="2737446" marR="2792432" algn="ctr">
              <a:lnSpc>
                <a:spcPct val="95825"/>
              </a:lnSpc>
            </a:pPr>
            <a:r>
              <a:rPr sz="3200" b="1" spc="0" dirty="0">
                <a:latin typeface="Times New Roman"/>
                <a:cs typeface="Times New Roman"/>
              </a:rPr>
              <a:t>DE NUMERACIÓN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7148" y="2066745"/>
            <a:ext cx="98071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solidFill>
                  <a:srgbClr val="404040"/>
                </a:solidFill>
                <a:latin typeface="Times New Roman"/>
                <a:cs typeface="Times New Roman"/>
              </a:rPr>
              <a:t>CO</a:t>
            </a:r>
            <a:r>
              <a:rPr sz="1800" spc="-4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1800" spc="-139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1800" spc="0" dirty="0">
                <a:solidFill>
                  <a:srgbClr val="404040"/>
                </a:solidFill>
                <a:latin typeface="Times New Roman"/>
                <a:cs typeface="Times New Roman"/>
              </a:rPr>
              <a:t>AR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48632" y="2066745"/>
            <a:ext cx="112862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4" dirty="0">
                <a:solidFill>
                  <a:srgbClr val="404040"/>
                </a:solidFill>
                <a:latin typeface="Times New Roman"/>
                <a:cs typeface="Times New Roman"/>
              </a:rPr>
              <a:t>G</a:t>
            </a:r>
            <a:r>
              <a:rPr sz="1800" spc="0" dirty="0">
                <a:solidFill>
                  <a:srgbClr val="404040"/>
                </a:solidFill>
                <a:latin typeface="Times New Roman"/>
                <a:cs typeface="Times New Roman"/>
              </a:rPr>
              <a:t>RU</a:t>
            </a:r>
            <a:r>
              <a:rPr sz="1800" spc="-175" dirty="0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sz="1800" spc="0" dirty="0">
                <a:solidFill>
                  <a:srgbClr val="404040"/>
                </a:solidFill>
                <a:latin typeface="Times New Roman"/>
                <a:cs typeface="Times New Roman"/>
              </a:rPr>
              <a:t>AR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828280" y="2066745"/>
            <a:ext cx="323494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solidFill>
                  <a:srgbClr val="404040"/>
                </a:solidFill>
                <a:latin typeface="Times New Roman"/>
                <a:cs typeface="Times New Roman"/>
              </a:rPr>
              <a:t>U</a:t>
            </a:r>
            <a:r>
              <a:rPr sz="1800" spc="-9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1800" spc="0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1800" spc="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404040"/>
                </a:solidFill>
                <a:latin typeface="Times New Roman"/>
                <a:cs typeface="Times New Roman"/>
              </a:rPr>
              <a:t>DEL</a:t>
            </a:r>
            <a:r>
              <a:rPr sz="1800" spc="-9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29" dirty="0">
                <a:solidFill>
                  <a:srgbClr val="404040"/>
                </a:solidFill>
                <a:latin typeface="Times New Roman"/>
                <a:cs typeface="Times New Roman"/>
              </a:rPr>
              <a:t>V</a:t>
            </a:r>
            <a:r>
              <a:rPr sz="1800" spc="0" dirty="0">
                <a:solidFill>
                  <a:srgbClr val="404040"/>
                </a:solidFill>
                <a:latin typeface="Times New Roman"/>
                <a:cs typeface="Times New Roman"/>
              </a:rPr>
              <a:t>ALOR P</a:t>
            </a:r>
            <a:r>
              <a:rPr sz="1800" spc="-4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1800" spc="0" dirty="0">
                <a:solidFill>
                  <a:srgbClr val="404040"/>
                </a:solidFill>
                <a:latin typeface="Times New Roman"/>
                <a:cs typeface="Times New Roman"/>
              </a:rPr>
              <a:t>SICI</a:t>
            </a:r>
            <a:r>
              <a:rPr sz="1800" spc="-4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1800" spc="0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1800" spc="-4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0" dirty="0">
                <a:solidFill>
                  <a:srgbClr val="404040"/>
                </a:solidFill>
                <a:latin typeface="Times New Roman"/>
                <a:cs typeface="Times New Roman"/>
              </a:rPr>
              <a:t>L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9371076" y="0"/>
            <a:ext cx="1219200" cy="6857999"/>
          </a:xfrm>
          <a:custGeom>
            <a:avLst/>
            <a:gdLst/>
            <a:ahLst/>
            <a:cxnLst/>
            <a:rect l="l" t="t" r="r" b="b"/>
            <a:pathLst>
              <a:path w="1219200" h="6857999">
                <a:moveTo>
                  <a:pt x="0" y="1"/>
                </a:moveTo>
                <a:lnTo>
                  <a:pt x="1219199" y="6857998"/>
                </a:lnTo>
              </a:path>
              <a:path w="1219200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24928" y="3681983"/>
            <a:ext cx="4763516" cy="3176586"/>
          </a:xfrm>
          <a:custGeom>
            <a:avLst/>
            <a:gdLst/>
            <a:ahLst/>
            <a:cxnLst/>
            <a:rect l="l" t="t" r="r" b="b"/>
            <a:pathLst>
              <a:path w="4763516" h="3176586">
                <a:moveTo>
                  <a:pt x="4763516" y="0"/>
                </a:moveTo>
                <a:lnTo>
                  <a:pt x="860" y="3176012"/>
                </a:lnTo>
              </a:path>
              <a:path w="4763516" h="3176586">
                <a:moveTo>
                  <a:pt x="860" y="3176012"/>
                </a:moveTo>
                <a:lnTo>
                  <a:pt x="4763516" y="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82100" y="-9144"/>
            <a:ext cx="3006852" cy="6867144"/>
          </a:xfrm>
          <a:custGeom>
            <a:avLst/>
            <a:gdLst/>
            <a:ahLst/>
            <a:cxnLst/>
            <a:rect l="l" t="t" r="r" b="b"/>
            <a:pathLst>
              <a:path w="3006852" h="6867144">
                <a:moveTo>
                  <a:pt x="3006852" y="9144"/>
                </a:moveTo>
                <a:lnTo>
                  <a:pt x="2042484" y="9144"/>
                </a:lnTo>
                <a:lnTo>
                  <a:pt x="1" y="6867140"/>
                </a:lnTo>
                <a:lnTo>
                  <a:pt x="3006852" y="6867140"/>
                </a:lnTo>
                <a:lnTo>
                  <a:pt x="3006852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602724" y="-9144"/>
            <a:ext cx="2589276" cy="6867144"/>
          </a:xfrm>
          <a:custGeom>
            <a:avLst/>
            <a:gdLst/>
            <a:ahLst/>
            <a:cxnLst/>
            <a:rect l="l" t="t" r="r" b="b"/>
            <a:pathLst>
              <a:path w="2589276" h="6867144">
                <a:moveTo>
                  <a:pt x="2589275" y="9144"/>
                </a:moveTo>
                <a:lnTo>
                  <a:pt x="1610" y="9144"/>
                </a:lnTo>
                <a:lnTo>
                  <a:pt x="1209801" y="6867140"/>
                </a:lnTo>
                <a:lnTo>
                  <a:pt x="2589275" y="6867140"/>
                </a:lnTo>
                <a:lnTo>
                  <a:pt x="2589275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32164" y="3048000"/>
            <a:ext cx="3259835" cy="3809999"/>
          </a:xfrm>
          <a:custGeom>
            <a:avLst/>
            <a:gdLst/>
            <a:ahLst/>
            <a:cxnLst/>
            <a:rect l="l" t="t" r="r" b="b"/>
            <a:pathLst>
              <a:path w="3259835" h="3809999">
                <a:moveTo>
                  <a:pt x="3259835" y="0"/>
                </a:moveTo>
                <a:lnTo>
                  <a:pt x="1" y="3809997"/>
                </a:lnTo>
                <a:lnTo>
                  <a:pt x="3259835" y="3809997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334500" y="-9144"/>
            <a:ext cx="2854452" cy="6867144"/>
          </a:xfrm>
          <a:custGeom>
            <a:avLst/>
            <a:gdLst/>
            <a:ahLst/>
            <a:cxnLst/>
            <a:rect l="l" t="t" r="r" b="b"/>
            <a:pathLst>
              <a:path w="2854452" h="6867144">
                <a:moveTo>
                  <a:pt x="2854452" y="9144"/>
                </a:moveTo>
                <a:lnTo>
                  <a:pt x="3290" y="9144"/>
                </a:lnTo>
                <a:lnTo>
                  <a:pt x="2470910" y="6867140"/>
                </a:lnTo>
                <a:lnTo>
                  <a:pt x="2854452" y="6867140"/>
                </a:lnTo>
                <a:lnTo>
                  <a:pt x="2854452" y="9144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898124" y="-9144"/>
            <a:ext cx="1290827" cy="6867144"/>
          </a:xfrm>
          <a:custGeom>
            <a:avLst/>
            <a:gdLst/>
            <a:ahLst/>
            <a:cxnLst/>
            <a:rect l="l" t="t" r="r" b="b"/>
            <a:pathLst>
              <a:path w="1290827" h="6867144">
                <a:moveTo>
                  <a:pt x="1290827" y="9144"/>
                </a:moveTo>
                <a:lnTo>
                  <a:pt x="1018959" y="9144"/>
                </a:lnTo>
                <a:lnTo>
                  <a:pt x="0" y="6867140"/>
                </a:lnTo>
                <a:lnTo>
                  <a:pt x="1290827" y="6867140"/>
                </a:lnTo>
                <a:lnTo>
                  <a:pt x="1290827" y="9144"/>
                </a:lnTo>
                <a:close/>
              </a:path>
            </a:pathLst>
          </a:custGeom>
          <a:solidFill>
            <a:srgbClr val="C0E3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939272" y="-9144"/>
            <a:ext cx="1249679" cy="6867144"/>
          </a:xfrm>
          <a:custGeom>
            <a:avLst/>
            <a:gdLst/>
            <a:ahLst/>
            <a:cxnLst/>
            <a:rect l="l" t="t" r="r" b="b"/>
            <a:pathLst>
              <a:path w="1249679" h="6867144">
                <a:moveTo>
                  <a:pt x="1249679" y="9144"/>
                </a:moveTo>
                <a:lnTo>
                  <a:pt x="1476" y="9144"/>
                </a:lnTo>
                <a:lnTo>
                  <a:pt x="1109217" y="6867140"/>
                </a:lnTo>
                <a:lnTo>
                  <a:pt x="1249679" y="6867140"/>
                </a:lnTo>
                <a:lnTo>
                  <a:pt x="1249679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72344" y="3590544"/>
            <a:ext cx="1816607" cy="3267455"/>
          </a:xfrm>
          <a:custGeom>
            <a:avLst/>
            <a:gdLst/>
            <a:ahLst/>
            <a:cxnLst/>
            <a:rect l="l" t="t" r="r" b="b"/>
            <a:pathLst>
              <a:path w="1816607" h="3267455">
                <a:moveTo>
                  <a:pt x="1816607" y="0"/>
                </a:moveTo>
                <a:lnTo>
                  <a:pt x="1" y="3267452"/>
                </a:lnTo>
                <a:lnTo>
                  <a:pt x="1816607" y="3267452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88108" y="248411"/>
            <a:ext cx="7450835" cy="1121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85687" y="2566416"/>
            <a:ext cx="5152644" cy="1950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012692"/>
            <a:ext cx="448056" cy="2845308"/>
          </a:xfrm>
          <a:custGeom>
            <a:avLst/>
            <a:gdLst/>
            <a:ahLst/>
            <a:cxnLst/>
            <a:rect l="l" t="t" r="r" b="b"/>
            <a:pathLst>
              <a:path w="448056" h="2845307">
                <a:moveTo>
                  <a:pt x="0" y="0"/>
                </a:moveTo>
                <a:lnTo>
                  <a:pt x="0" y="2845306"/>
                </a:lnTo>
                <a:lnTo>
                  <a:pt x="448055" y="2845306"/>
                </a:lnTo>
                <a:lnTo>
                  <a:pt x="0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98448" y="2566416"/>
            <a:ext cx="4265676" cy="1950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690241" y="480888"/>
            <a:ext cx="2356818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0"/>
              </a:lnSpc>
              <a:spcBef>
                <a:spcPts val="209"/>
              </a:spcBef>
            </a:pPr>
            <a:r>
              <a:rPr sz="4000" b="1" spc="0" dirty="0">
                <a:latin typeface="Times New Roman"/>
                <a:cs typeface="Times New Roman"/>
              </a:rPr>
              <a:t>ADICIÓN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84564" y="480888"/>
            <a:ext cx="467933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0"/>
              </a:lnSpc>
              <a:spcBef>
                <a:spcPts val="209"/>
              </a:spcBef>
            </a:pPr>
            <a:r>
              <a:rPr sz="4000" b="1" spc="0" dirty="0">
                <a:latin typeface="Times New Roman"/>
                <a:cs typeface="Times New Roman"/>
              </a:rPr>
              <a:t>Y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85942" y="480888"/>
            <a:ext cx="3793020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0"/>
              </a:lnSpc>
              <a:spcBef>
                <a:spcPts val="209"/>
              </a:spcBef>
            </a:pPr>
            <a:r>
              <a:rPr sz="4000" b="1" spc="0" dirty="0">
                <a:latin typeface="Times New Roman"/>
                <a:cs typeface="Times New Roman"/>
              </a:rPr>
              <a:t>SUSTR</a:t>
            </a:r>
            <a:r>
              <a:rPr sz="4000" b="1" spc="-14" dirty="0">
                <a:latin typeface="Times New Roman"/>
                <a:cs typeface="Times New Roman"/>
              </a:rPr>
              <a:t>A</a:t>
            </a:r>
            <a:r>
              <a:rPr sz="4000" b="1" spc="0" dirty="0">
                <a:latin typeface="Times New Roman"/>
                <a:cs typeface="Times New Roman"/>
              </a:rPr>
              <a:t>CCIÓN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5844" y="1786007"/>
            <a:ext cx="1708479" cy="406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solidFill>
                  <a:srgbClr val="404040"/>
                </a:solidFill>
                <a:latin typeface="Times New Roman"/>
                <a:cs typeface="Times New Roman"/>
              </a:rPr>
              <a:t>OBJE</a:t>
            </a:r>
            <a:r>
              <a:rPr sz="3000" spc="-39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3000" spc="0" dirty="0">
                <a:solidFill>
                  <a:srgbClr val="404040"/>
                </a:solidFill>
                <a:latin typeface="Times New Roman"/>
                <a:cs typeface="Times New Roman"/>
              </a:rPr>
              <a:t>OS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63622" y="1786007"/>
            <a:ext cx="2794054" cy="406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solidFill>
                  <a:srgbClr val="404040"/>
                </a:solidFill>
                <a:latin typeface="Times New Roman"/>
                <a:cs typeface="Times New Roman"/>
              </a:rPr>
              <a:t>INDIVID</a:t>
            </a:r>
            <a:r>
              <a:rPr sz="3000" spc="4" dirty="0">
                <a:solidFill>
                  <a:srgbClr val="404040"/>
                </a:solidFill>
                <a:latin typeface="Times New Roman"/>
                <a:cs typeface="Times New Roman"/>
              </a:rPr>
              <a:t>U</a:t>
            </a:r>
            <a:r>
              <a:rPr sz="3000" spc="0" dirty="0">
                <a:solidFill>
                  <a:srgbClr val="404040"/>
                </a:solidFill>
                <a:latin typeface="Times New Roman"/>
                <a:cs typeface="Times New Roman"/>
              </a:rPr>
              <a:t>ALES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36263" y="1786007"/>
            <a:ext cx="2498161" cy="406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solidFill>
                  <a:srgbClr val="404040"/>
                </a:solidFill>
                <a:latin typeface="Times New Roman"/>
                <a:cs typeface="Times New Roman"/>
              </a:rPr>
              <a:t>LON</a:t>
            </a:r>
            <a:r>
              <a:rPr sz="3000" spc="9" dirty="0">
                <a:solidFill>
                  <a:srgbClr val="404040"/>
                </a:solidFill>
                <a:latin typeface="Times New Roman"/>
                <a:cs typeface="Times New Roman"/>
              </a:rPr>
              <a:t>G</a:t>
            </a:r>
            <a:r>
              <a:rPr sz="3000" spc="0" dirty="0">
                <a:solidFill>
                  <a:srgbClr val="404040"/>
                </a:solidFill>
                <a:latin typeface="Times New Roman"/>
                <a:cs typeface="Times New Roman"/>
              </a:rPr>
              <a:t>ITUDES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42580" y="1786007"/>
            <a:ext cx="2286156" cy="406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>
                <a:solidFill>
                  <a:srgbClr val="404040"/>
                </a:solidFill>
                <a:latin typeface="Times New Roman"/>
                <a:cs typeface="Times New Roman"/>
              </a:rPr>
              <a:t>CO</a:t>
            </a:r>
            <a:r>
              <a:rPr sz="3000" spc="4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3000" spc="0" dirty="0">
                <a:solidFill>
                  <a:srgbClr val="404040"/>
                </a:solidFill>
                <a:latin typeface="Times New Roman"/>
                <a:cs typeface="Times New Roman"/>
              </a:rPr>
              <a:t>TINUAS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86586" y="5969404"/>
            <a:ext cx="945835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las ope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ac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ones</a:t>
            </a:r>
            <a:r>
              <a:rPr sz="2400" spc="-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de ad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ción</a:t>
            </a:r>
            <a:r>
              <a:rPr sz="2400" spc="-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y sus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ra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ción</a:t>
            </a:r>
            <a:r>
              <a:rPr sz="2400" spc="-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según Di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kson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(1991)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es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án</a:t>
            </a:r>
            <a:r>
              <a:rPr sz="2400" spc="-1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basados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9371075" y="0"/>
            <a:ext cx="1219200" cy="6857999"/>
          </a:xfrm>
          <a:custGeom>
            <a:avLst/>
            <a:gdLst/>
            <a:ahLst/>
            <a:cxnLst/>
            <a:rect l="l" t="t" r="r" b="b"/>
            <a:pathLst>
              <a:path w="1219200" h="6857999">
                <a:moveTo>
                  <a:pt x="0" y="1"/>
                </a:moveTo>
                <a:lnTo>
                  <a:pt x="1219199" y="6857998"/>
                </a:lnTo>
              </a:path>
              <a:path w="1219200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24928" y="3681983"/>
            <a:ext cx="4763516" cy="3176586"/>
          </a:xfrm>
          <a:custGeom>
            <a:avLst/>
            <a:gdLst/>
            <a:ahLst/>
            <a:cxnLst/>
            <a:rect l="l" t="t" r="r" b="b"/>
            <a:pathLst>
              <a:path w="4763516" h="3176586">
                <a:moveTo>
                  <a:pt x="4763516" y="0"/>
                </a:moveTo>
                <a:lnTo>
                  <a:pt x="860" y="3176012"/>
                </a:lnTo>
              </a:path>
              <a:path w="4763516" h="3176586">
                <a:moveTo>
                  <a:pt x="860" y="3176012"/>
                </a:moveTo>
                <a:lnTo>
                  <a:pt x="4763516" y="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82100" y="-9144"/>
            <a:ext cx="3006852" cy="6867144"/>
          </a:xfrm>
          <a:custGeom>
            <a:avLst/>
            <a:gdLst/>
            <a:ahLst/>
            <a:cxnLst/>
            <a:rect l="l" t="t" r="r" b="b"/>
            <a:pathLst>
              <a:path w="3006852" h="6867144">
                <a:moveTo>
                  <a:pt x="3006852" y="9144"/>
                </a:moveTo>
                <a:lnTo>
                  <a:pt x="2042484" y="9144"/>
                </a:lnTo>
                <a:lnTo>
                  <a:pt x="1" y="6867140"/>
                </a:lnTo>
                <a:lnTo>
                  <a:pt x="3006852" y="6867140"/>
                </a:lnTo>
                <a:lnTo>
                  <a:pt x="3006852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602723" y="-9144"/>
            <a:ext cx="2589276" cy="6867144"/>
          </a:xfrm>
          <a:custGeom>
            <a:avLst/>
            <a:gdLst/>
            <a:ahLst/>
            <a:cxnLst/>
            <a:rect l="l" t="t" r="r" b="b"/>
            <a:pathLst>
              <a:path w="2589276" h="6867144">
                <a:moveTo>
                  <a:pt x="2589275" y="9144"/>
                </a:moveTo>
                <a:lnTo>
                  <a:pt x="1610" y="9144"/>
                </a:lnTo>
                <a:lnTo>
                  <a:pt x="1209801" y="6867140"/>
                </a:lnTo>
                <a:lnTo>
                  <a:pt x="2589275" y="6867140"/>
                </a:lnTo>
                <a:lnTo>
                  <a:pt x="2589275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32164" y="3048000"/>
            <a:ext cx="3259835" cy="3809999"/>
          </a:xfrm>
          <a:custGeom>
            <a:avLst/>
            <a:gdLst/>
            <a:ahLst/>
            <a:cxnLst/>
            <a:rect l="l" t="t" r="r" b="b"/>
            <a:pathLst>
              <a:path w="3259835" h="3809999">
                <a:moveTo>
                  <a:pt x="3259835" y="0"/>
                </a:moveTo>
                <a:lnTo>
                  <a:pt x="1" y="3809997"/>
                </a:lnTo>
                <a:lnTo>
                  <a:pt x="3259835" y="3809997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34500" y="-9144"/>
            <a:ext cx="2854452" cy="6867144"/>
          </a:xfrm>
          <a:custGeom>
            <a:avLst/>
            <a:gdLst/>
            <a:ahLst/>
            <a:cxnLst/>
            <a:rect l="l" t="t" r="r" b="b"/>
            <a:pathLst>
              <a:path w="2854452" h="6867144">
                <a:moveTo>
                  <a:pt x="2854452" y="9144"/>
                </a:moveTo>
                <a:lnTo>
                  <a:pt x="3290" y="9144"/>
                </a:lnTo>
                <a:lnTo>
                  <a:pt x="2470910" y="6867140"/>
                </a:lnTo>
                <a:lnTo>
                  <a:pt x="2854452" y="6867140"/>
                </a:lnTo>
                <a:lnTo>
                  <a:pt x="2854452" y="9144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898123" y="-9144"/>
            <a:ext cx="1290827" cy="6867144"/>
          </a:xfrm>
          <a:custGeom>
            <a:avLst/>
            <a:gdLst/>
            <a:ahLst/>
            <a:cxnLst/>
            <a:rect l="l" t="t" r="r" b="b"/>
            <a:pathLst>
              <a:path w="1290827" h="6867144">
                <a:moveTo>
                  <a:pt x="1290827" y="9144"/>
                </a:moveTo>
                <a:lnTo>
                  <a:pt x="1018959" y="9144"/>
                </a:lnTo>
                <a:lnTo>
                  <a:pt x="0" y="6867140"/>
                </a:lnTo>
                <a:lnTo>
                  <a:pt x="1290827" y="6867140"/>
                </a:lnTo>
                <a:lnTo>
                  <a:pt x="1290827" y="9144"/>
                </a:lnTo>
                <a:close/>
              </a:path>
            </a:pathLst>
          </a:custGeom>
          <a:solidFill>
            <a:srgbClr val="C0E3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939271" y="-9144"/>
            <a:ext cx="1249679" cy="6867144"/>
          </a:xfrm>
          <a:custGeom>
            <a:avLst/>
            <a:gdLst/>
            <a:ahLst/>
            <a:cxnLst/>
            <a:rect l="l" t="t" r="r" b="b"/>
            <a:pathLst>
              <a:path w="1249679" h="6867144">
                <a:moveTo>
                  <a:pt x="1249679" y="9144"/>
                </a:moveTo>
                <a:lnTo>
                  <a:pt x="1476" y="9144"/>
                </a:lnTo>
                <a:lnTo>
                  <a:pt x="1109217" y="6867140"/>
                </a:lnTo>
                <a:lnTo>
                  <a:pt x="1249679" y="6867140"/>
                </a:lnTo>
                <a:lnTo>
                  <a:pt x="1249679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72344" y="3590544"/>
            <a:ext cx="1816607" cy="3267455"/>
          </a:xfrm>
          <a:custGeom>
            <a:avLst/>
            <a:gdLst/>
            <a:ahLst/>
            <a:cxnLst/>
            <a:rect l="l" t="t" r="r" b="b"/>
            <a:pathLst>
              <a:path w="1816607" h="3267455">
                <a:moveTo>
                  <a:pt x="1816607" y="0"/>
                </a:moveTo>
                <a:lnTo>
                  <a:pt x="1" y="3267452"/>
                </a:lnTo>
                <a:lnTo>
                  <a:pt x="1816607" y="3267452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10412" y="263651"/>
            <a:ext cx="10425684" cy="1011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85616" y="812291"/>
            <a:ext cx="4655820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49874" y="1887474"/>
            <a:ext cx="4683252" cy="457200"/>
          </a:xfrm>
          <a:custGeom>
            <a:avLst/>
            <a:gdLst/>
            <a:ahLst/>
            <a:cxnLst/>
            <a:rect l="l" t="t" r="r" b="b"/>
            <a:pathLst>
              <a:path w="4683252" h="457200">
                <a:moveTo>
                  <a:pt x="0" y="457200"/>
                </a:moveTo>
                <a:lnTo>
                  <a:pt x="4683252" y="457200"/>
                </a:lnTo>
                <a:lnTo>
                  <a:pt x="4683252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49874" y="1887474"/>
            <a:ext cx="4683252" cy="457200"/>
          </a:xfrm>
          <a:custGeom>
            <a:avLst/>
            <a:gdLst/>
            <a:ahLst/>
            <a:cxnLst/>
            <a:rect l="l" t="t" r="r" b="b"/>
            <a:pathLst>
              <a:path w="4683252" h="457200">
                <a:moveTo>
                  <a:pt x="0" y="457200"/>
                </a:moveTo>
                <a:lnTo>
                  <a:pt x="4683252" y="457200"/>
                </a:lnTo>
                <a:lnTo>
                  <a:pt x="4683252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28956">
            <a:solidFill>
              <a:srgbClr val="90C2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98286" y="2731769"/>
            <a:ext cx="4186427" cy="3304032"/>
          </a:xfrm>
          <a:custGeom>
            <a:avLst/>
            <a:gdLst/>
            <a:ahLst/>
            <a:cxnLst/>
            <a:rect l="l" t="t" r="r" b="b"/>
            <a:pathLst>
              <a:path w="4186427" h="3304032">
                <a:moveTo>
                  <a:pt x="0" y="3304032"/>
                </a:moveTo>
                <a:lnTo>
                  <a:pt x="4186427" y="3304032"/>
                </a:lnTo>
                <a:lnTo>
                  <a:pt x="4186427" y="0"/>
                </a:lnTo>
                <a:lnTo>
                  <a:pt x="0" y="0"/>
                </a:lnTo>
                <a:lnTo>
                  <a:pt x="0" y="33040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98286" y="2731769"/>
            <a:ext cx="4186427" cy="3304032"/>
          </a:xfrm>
          <a:custGeom>
            <a:avLst/>
            <a:gdLst/>
            <a:ahLst/>
            <a:cxnLst/>
            <a:rect l="l" t="t" r="r" b="b"/>
            <a:pathLst>
              <a:path w="4186427" h="3304032">
                <a:moveTo>
                  <a:pt x="0" y="3304032"/>
                </a:moveTo>
                <a:lnTo>
                  <a:pt x="4186427" y="3304032"/>
                </a:lnTo>
                <a:lnTo>
                  <a:pt x="4186427" y="0"/>
                </a:lnTo>
                <a:lnTo>
                  <a:pt x="0" y="0"/>
                </a:lnTo>
                <a:lnTo>
                  <a:pt x="0" y="3304032"/>
                </a:lnTo>
                <a:close/>
              </a:path>
            </a:pathLst>
          </a:custGeom>
          <a:ln w="19812">
            <a:solidFill>
              <a:srgbClr val="9185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012692"/>
            <a:ext cx="448056" cy="2845308"/>
          </a:xfrm>
          <a:custGeom>
            <a:avLst/>
            <a:gdLst/>
            <a:ahLst/>
            <a:cxnLst/>
            <a:rect l="l" t="t" r="r" b="b"/>
            <a:pathLst>
              <a:path w="448056" h="2845307">
                <a:moveTo>
                  <a:pt x="0" y="0"/>
                </a:moveTo>
                <a:lnTo>
                  <a:pt x="0" y="2845306"/>
                </a:lnTo>
                <a:lnTo>
                  <a:pt x="448055" y="2845306"/>
                </a:lnTo>
                <a:lnTo>
                  <a:pt x="0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0050" y="1887474"/>
            <a:ext cx="4757928" cy="457200"/>
          </a:xfrm>
          <a:custGeom>
            <a:avLst/>
            <a:gdLst/>
            <a:ahLst/>
            <a:cxnLst/>
            <a:rect l="l" t="t" r="r" b="b"/>
            <a:pathLst>
              <a:path w="4757928" h="457200">
                <a:moveTo>
                  <a:pt x="0" y="457200"/>
                </a:moveTo>
                <a:lnTo>
                  <a:pt x="4757928" y="457200"/>
                </a:lnTo>
                <a:lnTo>
                  <a:pt x="4757928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28956">
            <a:solidFill>
              <a:srgbClr val="90C2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5894" y="2737866"/>
            <a:ext cx="4186428" cy="3304032"/>
          </a:xfrm>
          <a:custGeom>
            <a:avLst/>
            <a:gdLst/>
            <a:ahLst/>
            <a:cxnLst/>
            <a:rect l="l" t="t" r="r" b="b"/>
            <a:pathLst>
              <a:path w="4186428" h="3304032">
                <a:moveTo>
                  <a:pt x="0" y="3304032"/>
                </a:moveTo>
                <a:lnTo>
                  <a:pt x="4186428" y="3304032"/>
                </a:lnTo>
                <a:lnTo>
                  <a:pt x="4186428" y="0"/>
                </a:lnTo>
                <a:lnTo>
                  <a:pt x="0" y="0"/>
                </a:lnTo>
                <a:lnTo>
                  <a:pt x="0" y="3304032"/>
                </a:lnTo>
                <a:close/>
              </a:path>
            </a:pathLst>
          </a:custGeom>
          <a:ln w="28956">
            <a:solidFill>
              <a:srgbClr val="539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82065" y="471962"/>
            <a:ext cx="9788094" cy="10318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775"/>
              </a:lnSpc>
              <a:spcBef>
                <a:spcPts val="188"/>
              </a:spcBef>
            </a:pPr>
            <a:r>
              <a:rPr sz="3600" b="1" spc="0" dirty="0">
                <a:latin typeface="Times New Roman"/>
                <a:cs typeface="Times New Roman"/>
              </a:rPr>
              <a:t>TIP</a:t>
            </a:r>
            <a:r>
              <a:rPr sz="3600" b="1" spc="-9" dirty="0">
                <a:latin typeface="Times New Roman"/>
                <a:cs typeface="Times New Roman"/>
              </a:rPr>
              <a:t>O</a:t>
            </a:r>
            <a:r>
              <a:rPr sz="3600" b="1" spc="0" dirty="0">
                <a:latin typeface="Times New Roman"/>
                <a:cs typeface="Times New Roman"/>
              </a:rPr>
              <a:t>S DE</a:t>
            </a:r>
            <a:r>
              <a:rPr sz="3600" b="1" spc="-9" dirty="0">
                <a:latin typeface="Times New Roman"/>
                <a:cs typeface="Times New Roman"/>
              </a:rPr>
              <a:t> </a:t>
            </a:r>
            <a:r>
              <a:rPr sz="3600" b="1" spc="0" dirty="0">
                <a:latin typeface="Times New Roman"/>
                <a:cs typeface="Times New Roman"/>
              </a:rPr>
              <a:t>PRO</a:t>
            </a:r>
            <a:r>
              <a:rPr sz="3600" b="1" spc="-9" dirty="0">
                <a:latin typeface="Times New Roman"/>
                <a:cs typeface="Times New Roman"/>
              </a:rPr>
              <a:t>B</a:t>
            </a:r>
            <a:r>
              <a:rPr sz="3600" b="1" spc="0" dirty="0">
                <a:latin typeface="Times New Roman"/>
                <a:cs typeface="Times New Roman"/>
              </a:rPr>
              <a:t>LEMAS </a:t>
            </a:r>
            <a:r>
              <a:rPr sz="3600" b="1" spc="-275" dirty="0">
                <a:latin typeface="Times New Roman"/>
                <a:cs typeface="Times New Roman"/>
              </a:rPr>
              <a:t>P</a:t>
            </a:r>
            <a:r>
              <a:rPr sz="3600" b="1" spc="0" dirty="0">
                <a:latin typeface="Times New Roman"/>
                <a:cs typeface="Times New Roman"/>
              </a:rPr>
              <a:t>ARA</a:t>
            </a:r>
            <a:r>
              <a:rPr sz="3600" b="1" spc="-194" dirty="0">
                <a:latin typeface="Times New Roman"/>
                <a:cs typeface="Times New Roman"/>
              </a:rPr>
              <a:t> </a:t>
            </a:r>
            <a:r>
              <a:rPr sz="3600" b="1" spc="0" dirty="0">
                <a:latin typeface="Times New Roman"/>
                <a:cs typeface="Times New Roman"/>
              </a:rPr>
              <a:t>LA</a:t>
            </a:r>
            <a:r>
              <a:rPr sz="3600" b="1" spc="-409" dirty="0">
                <a:latin typeface="Times New Roman"/>
                <a:cs typeface="Times New Roman"/>
              </a:rPr>
              <a:t> </a:t>
            </a:r>
            <a:r>
              <a:rPr sz="3600" b="1" spc="0" dirty="0">
                <a:latin typeface="Times New Roman"/>
                <a:cs typeface="Times New Roman"/>
              </a:rPr>
              <a:t>ADI</a:t>
            </a:r>
            <a:r>
              <a:rPr sz="3600" b="1" spc="4" dirty="0">
                <a:latin typeface="Times New Roman"/>
                <a:cs typeface="Times New Roman"/>
              </a:rPr>
              <a:t>C</a:t>
            </a:r>
            <a:r>
              <a:rPr sz="3600" b="1" spc="0" dirty="0">
                <a:latin typeface="Times New Roman"/>
                <a:cs typeface="Times New Roman"/>
              </a:rPr>
              <a:t>IÓN</a:t>
            </a:r>
            <a:r>
              <a:rPr sz="3600" b="1" spc="-144" dirty="0">
                <a:latin typeface="Times New Roman"/>
                <a:cs typeface="Times New Roman"/>
              </a:rPr>
              <a:t> </a:t>
            </a:r>
            <a:r>
              <a:rPr sz="3600" b="1" spc="0" dirty="0">
                <a:latin typeface="Times New Roman"/>
                <a:cs typeface="Times New Roman"/>
              </a:rPr>
              <a:t>Y</a:t>
            </a:r>
            <a:endParaRPr sz="3600" dirty="0">
              <a:latin typeface="Times New Roman"/>
              <a:cs typeface="Times New Roman"/>
            </a:endParaRPr>
          </a:p>
          <a:p>
            <a:pPr marL="2741295" marR="2898827" algn="ctr">
              <a:lnSpc>
                <a:spcPct val="95825"/>
              </a:lnSpc>
            </a:pPr>
            <a:r>
              <a:rPr sz="3600" b="1" spc="0" dirty="0">
                <a:latin typeface="Times New Roman"/>
                <a:cs typeface="Times New Roman"/>
              </a:rPr>
              <a:t>LA</a:t>
            </a:r>
            <a:r>
              <a:rPr sz="3600" b="1" spc="-200" dirty="0">
                <a:latin typeface="Times New Roman"/>
                <a:cs typeface="Times New Roman"/>
              </a:rPr>
              <a:t> </a:t>
            </a:r>
            <a:r>
              <a:rPr sz="3600" b="1" spc="0" dirty="0">
                <a:latin typeface="Times New Roman"/>
                <a:cs typeface="Times New Roman"/>
              </a:rPr>
              <a:t>SUST</a:t>
            </a:r>
            <a:r>
              <a:rPr sz="3600" b="1" spc="9" dirty="0">
                <a:latin typeface="Times New Roman"/>
                <a:cs typeface="Times New Roman"/>
              </a:rPr>
              <a:t>R</a:t>
            </a:r>
            <a:r>
              <a:rPr sz="3600" b="1" spc="0" dirty="0">
                <a:latin typeface="Times New Roman"/>
                <a:cs typeface="Times New Roman"/>
              </a:rPr>
              <a:t>AC</a:t>
            </a:r>
            <a:r>
              <a:rPr sz="3600" b="1" spc="9" dirty="0">
                <a:latin typeface="Times New Roman"/>
                <a:cs typeface="Times New Roman"/>
              </a:rPr>
              <a:t>C</a:t>
            </a:r>
            <a:r>
              <a:rPr sz="3600" b="1" spc="0" dirty="0">
                <a:latin typeface="Times New Roman"/>
                <a:cs typeface="Times New Roman"/>
              </a:rPr>
              <a:t>IÓN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8286" y="2731769"/>
            <a:ext cx="4186427" cy="3304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566">
              <a:lnSpc>
                <a:spcPct val="95825"/>
              </a:lnSpc>
              <a:spcBef>
                <a:spcPts val="434"/>
              </a:spcBef>
            </a:pPr>
            <a:r>
              <a:rPr sz="1400" spc="0" dirty="0">
                <a:solidFill>
                  <a:srgbClr val="90C225"/>
                </a:solidFill>
                <a:latin typeface="Wingdings 3"/>
                <a:cs typeface="Wingdings 3"/>
              </a:rPr>
              <a:t></a:t>
            </a:r>
            <a:r>
              <a:rPr sz="1400" spc="0" dirty="0">
                <a:solidFill>
                  <a:srgbClr val="90C225"/>
                </a:solidFill>
                <a:latin typeface="Times New Roman"/>
                <a:cs typeface="Times New Roman"/>
              </a:rPr>
              <a:t>    </a:t>
            </a:r>
            <a:r>
              <a:rPr sz="1400" spc="249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Sepa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0" dirty="0">
                <a:latin typeface="Times New Roman"/>
                <a:cs typeface="Times New Roman"/>
              </a:rPr>
              <a:t>ac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ón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o qui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ar</a:t>
            </a:r>
            <a:endParaRPr sz="2400">
              <a:latin typeface="Times New Roman"/>
              <a:cs typeface="Times New Roman"/>
            </a:endParaRPr>
          </a:p>
          <a:p>
            <a:pPr marL="91566">
              <a:lnSpc>
                <a:spcPct val="95825"/>
              </a:lnSpc>
              <a:spcBef>
                <a:spcPts val="1116"/>
              </a:spcBef>
            </a:pPr>
            <a:r>
              <a:rPr sz="1900" spc="0" dirty="0">
                <a:solidFill>
                  <a:srgbClr val="90C225"/>
                </a:solidFill>
                <a:latin typeface="Wingdings 3"/>
                <a:cs typeface="Wingdings 3"/>
              </a:rPr>
              <a:t></a:t>
            </a:r>
            <a:r>
              <a:rPr sz="1900" spc="0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1900" spc="76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Co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pa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0" dirty="0">
                <a:latin typeface="Times New Roman"/>
                <a:cs typeface="Times New Roman"/>
              </a:rPr>
              <a:t>ac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ón - Diferenc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  <a:p>
            <a:pPr marL="91566">
              <a:lnSpc>
                <a:spcPct val="95825"/>
              </a:lnSpc>
              <a:spcBef>
                <a:spcPts val="1131"/>
              </a:spcBef>
            </a:pPr>
            <a:r>
              <a:rPr sz="1900" spc="0" dirty="0">
                <a:solidFill>
                  <a:srgbClr val="90C225"/>
                </a:solidFill>
                <a:latin typeface="Wingdings 3"/>
                <a:cs typeface="Wingdings 3"/>
              </a:rPr>
              <a:t></a:t>
            </a:r>
            <a:r>
              <a:rPr sz="1900" spc="0" dirty="0">
                <a:solidFill>
                  <a:srgbClr val="90C225"/>
                </a:solidFill>
                <a:latin typeface="Times New Roman"/>
                <a:cs typeface="Times New Roman"/>
              </a:rPr>
              <a:t>  </a:t>
            </a:r>
            <a:r>
              <a:rPr sz="1900" spc="201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Par</a:t>
            </a:r>
            <a:r>
              <a:rPr sz="2400" spc="4" dirty="0">
                <a:latin typeface="Times New Roman"/>
                <a:cs typeface="Times New Roman"/>
              </a:rPr>
              <a:t>te</a:t>
            </a:r>
            <a:r>
              <a:rPr sz="2400" spc="0" dirty="0">
                <a:latin typeface="Times New Roman"/>
                <a:cs typeface="Times New Roman"/>
              </a:rPr>
              <a:t>-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pa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0" dirty="0">
                <a:latin typeface="Times New Roman"/>
                <a:cs typeface="Times New Roman"/>
              </a:rPr>
              <a:t>t</a:t>
            </a:r>
            <a:r>
              <a:rPr sz="2400" spc="14" dirty="0">
                <a:latin typeface="Times New Roman"/>
                <a:cs typeface="Times New Roman"/>
              </a:rPr>
              <a:t>e</a:t>
            </a:r>
            <a:r>
              <a:rPr sz="2400" spc="0" dirty="0">
                <a:latin typeface="Times New Roman"/>
                <a:cs typeface="Times New Roman"/>
              </a:rPr>
              <a:t>-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todo.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Unión</a:t>
            </a:r>
            <a:endParaRPr sz="2400">
              <a:latin typeface="Times New Roman"/>
              <a:cs typeface="Times New Roman"/>
            </a:endParaRPr>
          </a:p>
          <a:p>
            <a:pPr marL="91566">
              <a:lnSpc>
                <a:spcPct val="95825"/>
              </a:lnSpc>
              <a:spcBef>
                <a:spcPts val="1116"/>
              </a:spcBef>
            </a:pPr>
            <a:r>
              <a:rPr sz="1900" spc="0" dirty="0">
                <a:solidFill>
                  <a:srgbClr val="90C225"/>
                </a:solidFill>
                <a:latin typeface="Wingdings 3"/>
                <a:cs typeface="Wingdings 3"/>
              </a:rPr>
              <a:t></a:t>
            </a:r>
            <a:r>
              <a:rPr sz="1900" spc="0" dirty="0">
                <a:solidFill>
                  <a:srgbClr val="90C225"/>
                </a:solidFill>
                <a:latin typeface="Times New Roman"/>
                <a:cs typeface="Times New Roman"/>
              </a:rPr>
              <a:t>  </a:t>
            </a:r>
            <a:r>
              <a:rPr sz="1900" spc="71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Adjunción.</a:t>
            </a:r>
            <a:r>
              <a:rPr sz="2400" spc="-13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Añadir</a:t>
            </a:r>
            <a:endParaRPr sz="2400">
              <a:latin typeface="Times New Roman"/>
              <a:cs typeface="Times New Roman"/>
            </a:endParaRPr>
          </a:p>
          <a:p>
            <a:pPr marL="91566">
              <a:lnSpc>
                <a:spcPct val="95825"/>
              </a:lnSpc>
              <a:spcBef>
                <a:spcPts val="1116"/>
              </a:spcBef>
            </a:pPr>
            <a:r>
              <a:rPr sz="1900" spc="0" dirty="0">
                <a:solidFill>
                  <a:srgbClr val="90C225"/>
                </a:solidFill>
                <a:latin typeface="Wingdings 3"/>
                <a:cs typeface="Wingdings 3"/>
              </a:rPr>
              <a:t></a:t>
            </a:r>
            <a:r>
              <a:rPr sz="1900" spc="0" dirty="0">
                <a:solidFill>
                  <a:srgbClr val="90C225"/>
                </a:solidFill>
                <a:latin typeface="Times New Roman"/>
                <a:cs typeface="Times New Roman"/>
              </a:rPr>
              <a:t>  </a:t>
            </a:r>
            <a:r>
              <a:rPr sz="1900" spc="71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Añadir</a:t>
            </a:r>
            <a:endParaRPr sz="2400">
              <a:latin typeface="Times New Roman"/>
              <a:cs typeface="Times New Roman"/>
            </a:endParaRPr>
          </a:p>
          <a:p>
            <a:pPr marL="91566">
              <a:lnSpc>
                <a:spcPct val="95825"/>
              </a:lnSpc>
              <a:spcBef>
                <a:spcPts val="1130"/>
              </a:spcBef>
            </a:pPr>
            <a:r>
              <a:rPr sz="1900" spc="0" dirty="0">
                <a:solidFill>
                  <a:srgbClr val="90C225"/>
                </a:solidFill>
                <a:latin typeface="Wingdings 3"/>
                <a:cs typeface="Wingdings 3"/>
              </a:rPr>
              <a:t></a:t>
            </a:r>
            <a:r>
              <a:rPr sz="1900" spc="0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1900" spc="76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Sust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0" dirty="0">
                <a:latin typeface="Times New Roman"/>
                <a:cs typeface="Times New Roman"/>
              </a:rPr>
              <a:t>acc</a:t>
            </a:r>
            <a:r>
              <a:rPr sz="2400" spc="9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ón</a:t>
            </a:r>
            <a:r>
              <a:rPr sz="2400" spc="-3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vec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or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al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5894" y="2737866"/>
            <a:ext cx="4186428" cy="3304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287">
              <a:lnSpc>
                <a:spcPct val="95825"/>
              </a:lnSpc>
              <a:spcBef>
                <a:spcPts val="434"/>
              </a:spcBef>
            </a:pPr>
            <a:r>
              <a:rPr sz="1900" spc="0" dirty="0">
                <a:solidFill>
                  <a:srgbClr val="90C225"/>
                </a:solidFill>
                <a:latin typeface="Wingdings"/>
                <a:cs typeface="Wingdings"/>
              </a:rPr>
              <a:t></a:t>
            </a:r>
            <a:r>
              <a:rPr sz="1900" spc="0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1900" spc="240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U</a:t>
            </a:r>
            <a:r>
              <a:rPr sz="2400" spc="-4" dirty="0">
                <a:latin typeface="Times New Roman"/>
                <a:cs typeface="Times New Roman"/>
              </a:rPr>
              <a:t>n</a:t>
            </a:r>
            <a:r>
              <a:rPr sz="2400" spc="0" dirty="0">
                <a:latin typeface="Times New Roman"/>
                <a:cs typeface="Times New Roman"/>
              </a:rPr>
              <a:t>ión. Parte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- par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e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- todo</a:t>
            </a:r>
            <a:endParaRPr sz="2400">
              <a:latin typeface="Times New Roman"/>
              <a:cs typeface="Times New Roman"/>
            </a:endParaRPr>
          </a:p>
          <a:p>
            <a:pPr marL="91287">
              <a:lnSpc>
                <a:spcPct val="95825"/>
              </a:lnSpc>
              <a:spcBef>
                <a:spcPts val="2042"/>
              </a:spcBef>
            </a:pPr>
            <a:r>
              <a:rPr sz="1900" spc="0" dirty="0">
                <a:solidFill>
                  <a:srgbClr val="90C225"/>
                </a:solidFill>
                <a:latin typeface="Wingdings"/>
                <a:cs typeface="Wingdings"/>
              </a:rPr>
              <a:t></a:t>
            </a:r>
            <a:r>
              <a:rPr sz="1900" spc="0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1900" spc="245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Añadir o adjun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spc="0" dirty="0">
                <a:latin typeface="Times New Roman"/>
                <a:cs typeface="Times New Roman"/>
              </a:rPr>
              <a:t>ión</a:t>
            </a:r>
            <a:endParaRPr sz="2400">
              <a:latin typeface="Times New Roman"/>
              <a:cs typeface="Times New Roman"/>
            </a:endParaRPr>
          </a:p>
          <a:p>
            <a:pPr marL="91287">
              <a:lnSpc>
                <a:spcPct val="95825"/>
              </a:lnSpc>
              <a:spcBef>
                <a:spcPts val="2568"/>
              </a:spcBef>
            </a:pPr>
            <a:r>
              <a:rPr sz="1900" spc="0" dirty="0">
                <a:solidFill>
                  <a:srgbClr val="90C225"/>
                </a:solidFill>
                <a:latin typeface="Wingdings"/>
                <a:cs typeface="Wingdings"/>
              </a:rPr>
              <a:t></a:t>
            </a:r>
            <a:r>
              <a:rPr sz="1900" spc="0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1900" spc="245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Co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pa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0" dirty="0">
                <a:latin typeface="Times New Roman"/>
                <a:cs typeface="Times New Roman"/>
              </a:rPr>
              <a:t>ac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ón</a:t>
            </a:r>
            <a:endParaRPr sz="2400">
              <a:latin typeface="Times New Roman"/>
              <a:cs typeface="Times New Roman"/>
            </a:endParaRPr>
          </a:p>
          <a:p>
            <a:pPr marL="91287">
              <a:lnSpc>
                <a:spcPct val="95825"/>
              </a:lnSpc>
              <a:spcBef>
                <a:spcPts val="2559"/>
              </a:spcBef>
            </a:pPr>
            <a:r>
              <a:rPr sz="1900" spc="0" dirty="0">
                <a:solidFill>
                  <a:srgbClr val="90C225"/>
                </a:solidFill>
                <a:latin typeface="Wingdings"/>
                <a:cs typeface="Wingdings"/>
              </a:rPr>
              <a:t></a:t>
            </a:r>
            <a:r>
              <a:rPr sz="1900" spc="0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1900" spc="245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Sust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0" dirty="0">
                <a:latin typeface="Times New Roman"/>
                <a:cs typeface="Times New Roman"/>
              </a:rPr>
              <a:t>acc</a:t>
            </a:r>
            <a:r>
              <a:rPr sz="2400" spc="9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ón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co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ple</a:t>
            </a:r>
            <a:r>
              <a:rPr sz="2400" spc="-9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ent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spc="0" dirty="0">
                <a:latin typeface="Times New Roman"/>
                <a:cs typeface="Times New Roman"/>
              </a:rPr>
              <a:t>r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  <a:p>
            <a:pPr marL="91287">
              <a:lnSpc>
                <a:spcPct val="95825"/>
              </a:lnSpc>
              <a:spcBef>
                <a:spcPts val="2555"/>
              </a:spcBef>
            </a:pPr>
            <a:r>
              <a:rPr sz="1900" spc="0" dirty="0">
                <a:solidFill>
                  <a:srgbClr val="90C225"/>
                </a:solidFill>
                <a:latin typeface="Wingdings"/>
                <a:cs typeface="Wingdings"/>
              </a:rPr>
              <a:t></a:t>
            </a:r>
            <a:r>
              <a:rPr sz="1900" spc="0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1900" spc="245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Sust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0" dirty="0">
                <a:latin typeface="Times New Roman"/>
                <a:cs typeface="Times New Roman"/>
              </a:rPr>
              <a:t>acc</a:t>
            </a:r>
            <a:r>
              <a:rPr sz="2400" spc="9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ón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vec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or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al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49874" y="1887474"/>
            <a:ext cx="4683252" cy="45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57731">
              <a:lnSpc>
                <a:spcPts val="3185"/>
              </a:lnSpc>
              <a:spcBef>
                <a:spcPts val="159"/>
              </a:spcBef>
            </a:pPr>
            <a:r>
              <a:rPr sz="4200" spc="0" baseline="-1035" dirty="0">
                <a:latin typeface="Times New Roman"/>
                <a:cs typeface="Times New Roman"/>
              </a:rPr>
              <a:t>SUSTRA</a:t>
            </a:r>
            <a:r>
              <a:rPr sz="4200" spc="-9" baseline="-1035" dirty="0">
                <a:latin typeface="Times New Roman"/>
                <a:cs typeface="Times New Roman"/>
              </a:rPr>
              <a:t>C</a:t>
            </a:r>
            <a:r>
              <a:rPr sz="4200" spc="0" baseline="-1035" dirty="0">
                <a:latin typeface="Times New Roman"/>
                <a:cs typeface="Times New Roman"/>
              </a:rPr>
              <a:t>CIÓN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00050" y="1887474"/>
            <a:ext cx="4757928" cy="45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93012">
              <a:lnSpc>
                <a:spcPts val="3185"/>
              </a:lnSpc>
              <a:spcBef>
                <a:spcPts val="159"/>
              </a:spcBef>
            </a:pPr>
            <a:r>
              <a:rPr sz="4200" spc="0" baseline="-1035" dirty="0">
                <a:latin typeface="Times New Roman"/>
                <a:cs typeface="Times New Roman"/>
              </a:rPr>
              <a:t>ADICIÓN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9371076" y="0"/>
            <a:ext cx="1219200" cy="6857999"/>
          </a:xfrm>
          <a:custGeom>
            <a:avLst/>
            <a:gdLst/>
            <a:ahLst/>
            <a:cxnLst/>
            <a:rect l="l" t="t" r="r" b="b"/>
            <a:pathLst>
              <a:path w="1219200" h="6857999">
                <a:moveTo>
                  <a:pt x="0" y="1"/>
                </a:moveTo>
                <a:lnTo>
                  <a:pt x="1219199" y="6857998"/>
                </a:lnTo>
              </a:path>
              <a:path w="1219200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24928" y="3681983"/>
            <a:ext cx="4763516" cy="3176586"/>
          </a:xfrm>
          <a:custGeom>
            <a:avLst/>
            <a:gdLst/>
            <a:ahLst/>
            <a:cxnLst/>
            <a:rect l="l" t="t" r="r" b="b"/>
            <a:pathLst>
              <a:path w="4763516" h="3176586">
                <a:moveTo>
                  <a:pt x="4763516" y="0"/>
                </a:moveTo>
                <a:lnTo>
                  <a:pt x="860" y="3176012"/>
                </a:lnTo>
              </a:path>
              <a:path w="4763516" h="3176586">
                <a:moveTo>
                  <a:pt x="860" y="3176012"/>
                </a:moveTo>
                <a:lnTo>
                  <a:pt x="4763516" y="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82100" y="-9144"/>
            <a:ext cx="3006852" cy="6867144"/>
          </a:xfrm>
          <a:custGeom>
            <a:avLst/>
            <a:gdLst/>
            <a:ahLst/>
            <a:cxnLst/>
            <a:rect l="l" t="t" r="r" b="b"/>
            <a:pathLst>
              <a:path w="3006852" h="6867144">
                <a:moveTo>
                  <a:pt x="3006852" y="9144"/>
                </a:moveTo>
                <a:lnTo>
                  <a:pt x="2042484" y="9144"/>
                </a:lnTo>
                <a:lnTo>
                  <a:pt x="1" y="6867140"/>
                </a:lnTo>
                <a:lnTo>
                  <a:pt x="3006852" y="6867140"/>
                </a:lnTo>
                <a:lnTo>
                  <a:pt x="3006852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02724" y="-9144"/>
            <a:ext cx="2589276" cy="6867144"/>
          </a:xfrm>
          <a:custGeom>
            <a:avLst/>
            <a:gdLst/>
            <a:ahLst/>
            <a:cxnLst/>
            <a:rect l="l" t="t" r="r" b="b"/>
            <a:pathLst>
              <a:path w="2589276" h="6867144">
                <a:moveTo>
                  <a:pt x="2589275" y="9144"/>
                </a:moveTo>
                <a:lnTo>
                  <a:pt x="1610" y="9144"/>
                </a:lnTo>
                <a:lnTo>
                  <a:pt x="1209801" y="6867140"/>
                </a:lnTo>
                <a:lnTo>
                  <a:pt x="2589275" y="6867140"/>
                </a:lnTo>
                <a:lnTo>
                  <a:pt x="2589275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32164" y="3048000"/>
            <a:ext cx="3259835" cy="3809999"/>
          </a:xfrm>
          <a:custGeom>
            <a:avLst/>
            <a:gdLst/>
            <a:ahLst/>
            <a:cxnLst/>
            <a:rect l="l" t="t" r="r" b="b"/>
            <a:pathLst>
              <a:path w="3259835" h="3809999">
                <a:moveTo>
                  <a:pt x="3259835" y="0"/>
                </a:moveTo>
                <a:lnTo>
                  <a:pt x="1" y="3809997"/>
                </a:lnTo>
                <a:lnTo>
                  <a:pt x="3259835" y="3809997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34500" y="-9144"/>
            <a:ext cx="2854452" cy="6867144"/>
          </a:xfrm>
          <a:custGeom>
            <a:avLst/>
            <a:gdLst/>
            <a:ahLst/>
            <a:cxnLst/>
            <a:rect l="l" t="t" r="r" b="b"/>
            <a:pathLst>
              <a:path w="2854452" h="6867144">
                <a:moveTo>
                  <a:pt x="2854452" y="9144"/>
                </a:moveTo>
                <a:lnTo>
                  <a:pt x="3290" y="9144"/>
                </a:lnTo>
                <a:lnTo>
                  <a:pt x="2470910" y="6867140"/>
                </a:lnTo>
                <a:lnTo>
                  <a:pt x="2854452" y="6867140"/>
                </a:lnTo>
                <a:lnTo>
                  <a:pt x="2854452" y="9144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98124" y="-9144"/>
            <a:ext cx="1290827" cy="6867144"/>
          </a:xfrm>
          <a:custGeom>
            <a:avLst/>
            <a:gdLst/>
            <a:ahLst/>
            <a:cxnLst/>
            <a:rect l="l" t="t" r="r" b="b"/>
            <a:pathLst>
              <a:path w="1290827" h="6867144">
                <a:moveTo>
                  <a:pt x="1290827" y="9144"/>
                </a:moveTo>
                <a:lnTo>
                  <a:pt x="1018959" y="9144"/>
                </a:lnTo>
                <a:lnTo>
                  <a:pt x="0" y="6867140"/>
                </a:lnTo>
                <a:lnTo>
                  <a:pt x="1290827" y="6867140"/>
                </a:lnTo>
                <a:lnTo>
                  <a:pt x="1290827" y="9144"/>
                </a:lnTo>
                <a:close/>
              </a:path>
            </a:pathLst>
          </a:custGeom>
          <a:solidFill>
            <a:srgbClr val="C0E3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939272" y="-9144"/>
            <a:ext cx="1249679" cy="6867144"/>
          </a:xfrm>
          <a:custGeom>
            <a:avLst/>
            <a:gdLst/>
            <a:ahLst/>
            <a:cxnLst/>
            <a:rect l="l" t="t" r="r" b="b"/>
            <a:pathLst>
              <a:path w="1249679" h="6867144">
                <a:moveTo>
                  <a:pt x="1249679" y="9144"/>
                </a:moveTo>
                <a:lnTo>
                  <a:pt x="1476" y="9144"/>
                </a:lnTo>
                <a:lnTo>
                  <a:pt x="1109217" y="6867140"/>
                </a:lnTo>
                <a:lnTo>
                  <a:pt x="1249679" y="6867140"/>
                </a:lnTo>
                <a:lnTo>
                  <a:pt x="1249679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72344" y="3590544"/>
            <a:ext cx="1816607" cy="3267455"/>
          </a:xfrm>
          <a:custGeom>
            <a:avLst/>
            <a:gdLst/>
            <a:ahLst/>
            <a:cxnLst/>
            <a:rect l="l" t="t" r="r" b="b"/>
            <a:pathLst>
              <a:path w="1816607" h="3267455">
                <a:moveTo>
                  <a:pt x="1816607" y="0"/>
                </a:moveTo>
                <a:lnTo>
                  <a:pt x="1" y="3267452"/>
                </a:lnTo>
                <a:lnTo>
                  <a:pt x="1816607" y="3267452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17648" y="1999488"/>
            <a:ext cx="7203948" cy="1670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2"/>
            <a:ext cx="448056" cy="2845308"/>
          </a:xfrm>
          <a:custGeom>
            <a:avLst/>
            <a:gdLst/>
            <a:ahLst/>
            <a:cxnLst/>
            <a:rect l="l" t="t" r="r" b="b"/>
            <a:pathLst>
              <a:path w="448056" h="2845307">
                <a:moveTo>
                  <a:pt x="0" y="0"/>
                </a:moveTo>
                <a:lnTo>
                  <a:pt x="0" y="2845306"/>
                </a:lnTo>
                <a:lnTo>
                  <a:pt x="448055" y="2845306"/>
                </a:lnTo>
                <a:lnTo>
                  <a:pt x="0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973705" y="2350510"/>
            <a:ext cx="6363716" cy="787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6000" b="1" spc="0" dirty="0">
                <a:latin typeface="Times New Roman"/>
                <a:cs typeface="Times New Roman"/>
              </a:rPr>
              <a:t>ANTECEDENTES</a:t>
            </a:r>
            <a:endParaRPr sz="6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9371076" y="0"/>
            <a:ext cx="1219200" cy="6857999"/>
          </a:xfrm>
          <a:custGeom>
            <a:avLst/>
            <a:gdLst/>
            <a:ahLst/>
            <a:cxnLst/>
            <a:rect l="l" t="t" r="r" b="b"/>
            <a:pathLst>
              <a:path w="1219200" h="6857999">
                <a:moveTo>
                  <a:pt x="0" y="1"/>
                </a:moveTo>
                <a:lnTo>
                  <a:pt x="1219199" y="6857998"/>
                </a:lnTo>
              </a:path>
              <a:path w="1219200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24928" y="3681983"/>
            <a:ext cx="4763516" cy="3176586"/>
          </a:xfrm>
          <a:custGeom>
            <a:avLst/>
            <a:gdLst/>
            <a:ahLst/>
            <a:cxnLst/>
            <a:rect l="l" t="t" r="r" b="b"/>
            <a:pathLst>
              <a:path w="4763516" h="3176586">
                <a:moveTo>
                  <a:pt x="4763516" y="0"/>
                </a:moveTo>
                <a:lnTo>
                  <a:pt x="860" y="3176012"/>
                </a:lnTo>
              </a:path>
              <a:path w="4763516" h="3176586">
                <a:moveTo>
                  <a:pt x="860" y="3176012"/>
                </a:moveTo>
                <a:lnTo>
                  <a:pt x="4763516" y="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82100" y="-9144"/>
            <a:ext cx="3006852" cy="6867144"/>
          </a:xfrm>
          <a:custGeom>
            <a:avLst/>
            <a:gdLst/>
            <a:ahLst/>
            <a:cxnLst/>
            <a:rect l="l" t="t" r="r" b="b"/>
            <a:pathLst>
              <a:path w="3006852" h="6867144">
                <a:moveTo>
                  <a:pt x="3006852" y="9144"/>
                </a:moveTo>
                <a:lnTo>
                  <a:pt x="2042484" y="9144"/>
                </a:lnTo>
                <a:lnTo>
                  <a:pt x="1" y="6867140"/>
                </a:lnTo>
                <a:lnTo>
                  <a:pt x="3006852" y="6867140"/>
                </a:lnTo>
                <a:lnTo>
                  <a:pt x="3006852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602724" y="-9144"/>
            <a:ext cx="2589276" cy="6867144"/>
          </a:xfrm>
          <a:custGeom>
            <a:avLst/>
            <a:gdLst/>
            <a:ahLst/>
            <a:cxnLst/>
            <a:rect l="l" t="t" r="r" b="b"/>
            <a:pathLst>
              <a:path w="2589276" h="6867144">
                <a:moveTo>
                  <a:pt x="2589275" y="9144"/>
                </a:moveTo>
                <a:lnTo>
                  <a:pt x="1610" y="9144"/>
                </a:lnTo>
                <a:lnTo>
                  <a:pt x="1209801" y="6867140"/>
                </a:lnTo>
                <a:lnTo>
                  <a:pt x="2589275" y="6867140"/>
                </a:lnTo>
                <a:lnTo>
                  <a:pt x="2589275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32164" y="3048000"/>
            <a:ext cx="3259835" cy="3809999"/>
          </a:xfrm>
          <a:custGeom>
            <a:avLst/>
            <a:gdLst/>
            <a:ahLst/>
            <a:cxnLst/>
            <a:rect l="l" t="t" r="r" b="b"/>
            <a:pathLst>
              <a:path w="3259835" h="3809999">
                <a:moveTo>
                  <a:pt x="3259835" y="0"/>
                </a:moveTo>
                <a:lnTo>
                  <a:pt x="1" y="3809997"/>
                </a:lnTo>
                <a:lnTo>
                  <a:pt x="3259835" y="3809997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34500" y="-9144"/>
            <a:ext cx="2854452" cy="6867144"/>
          </a:xfrm>
          <a:custGeom>
            <a:avLst/>
            <a:gdLst/>
            <a:ahLst/>
            <a:cxnLst/>
            <a:rect l="l" t="t" r="r" b="b"/>
            <a:pathLst>
              <a:path w="2854452" h="6867144">
                <a:moveTo>
                  <a:pt x="2854452" y="9144"/>
                </a:moveTo>
                <a:lnTo>
                  <a:pt x="3290" y="9144"/>
                </a:lnTo>
                <a:lnTo>
                  <a:pt x="2470910" y="6867140"/>
                </a:lnTo>
                <a:lnTo>
                  <a:pt x="2854452" y="6867140"/>
                </a:lnTo>
                <a:lnTo>
                  <a:pt x="2854452" y="9144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898124" y="-9144"/>
            <a:ext cx="1290827" cy="6867144"/>
          </a:xfrm>
          <a:custGeom>
            <a:avLst/>
            <a:gdLst/>
            <a:ahLst/>
            <a:cxnLst/>
            <a:rect l="l" t="t" r="r" b="b"/>
            <a:pathLst>
              <a:path w="1290827" h="6867144">
                <a:moveTo>
                  <a:pt x="1290827" y="9144"/>
                </a:moveTo>
                <a:lnTo>
                  <a:pt x="1018959" y="9144"/>
                </a:lnTo>
                <a:lnTo>
                  <a:pt x="0" y="6867140"/>
                </a:lnTo>
                <a:lnTo>
                  <a:pt x="1290827" y="6867140"/>
                </a:lnTo>
                <a:lnTo>
                  <a:pt x="1290827" y="9144"/>
                </a:lnTo>
                <a:close/>
              </a:path>
            </a:pathLst>
          </a:custGeom>
          <a:solidFill>
            <a:srgbClr val="C0E3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939272" y="-9144"/>
            <a:ext cx="1249679" cy="6867144"/>
          </a:xfrm>
          <a:custGeom>
            <a:avLst/>
            <a:gdLst/>
            <a:ahLst/>
            <a:cxnLst/>
            <a:rect l="l" t="t" r="r" b="b"/>
            <a:pathLst>
              <a:path w="1249679" h="6867144">
                <a:moveTo>
                  <a:pt x="1249679" y="9144"/>
                </a:moveTo>
                <a:lnTo>
                  <a:pt x="1476" y="9144"/>
                </a:lnTo>
                <a:lnTo>
                  <a:pt x="1109217" y="6867140"/>
                </a:lnTo>
                <a:lnTo>
                  <a:pt x="1249679" y="6867140"/>
                </a:lnTo>
                <a:lnTo>
                  <a:pt x="1249679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72344" y="3590544"/>
            <a:ext cx="1816607" cy="3267455"/>
          </a:xfrm>
          <a:custGeom>
            <a:avLst/>
            <a:gdLst/>
            <a:ahLst/>
            <a:cxnLst/>
            <a:rect l="l" t="t" r="r" b="b"/>
            <a:pathLst>
              <a:path w="1816607" h="3267455">
                <a:moveTo>
                  <a:pt x="1816607" y="0"/>
                </a:moveTo>
                <a:lnTo>
                  <a:pt x="1" y="3267452"/>
                </a:lnTo>
                <a:lnTo>
                  <a:pt x="1816607" y="3267452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06880" y="88392"/>
            <a:ext cx="7894320" cy="1011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42288" y="637031"/>
            <a:ext cx="8109204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72962" y="1690877"/>
            <a:ext cx="5183124" cy="694944"/>
          </a:xfrm>
          <a:custGeom>
            <a:avLst/>
            <a:gdLst/>
            <a:ahLst/>
            <a:cxnLst/>
            <a:rect l="l" t="t" r="r" b="b"/>
            <a:pathLst>
              <a:path w="5183124" h="694944">
                <a:moveTo>
                  <a:pt x="0" y="694944"/>
                </a:moveTo>
                <a:lnTo>
                  <a:pt x="5183124" y="694944"/>
                </a:lnTo>
                <a:lnTo>
                  <a:pt x="5183124" y="0"/>
                </a:lnTo>
                <a:lnTo>
                  <a:pt x="0" y="0"/>
                </a:lnTo>
                <a:lnTo>
                  <a:pt x="0" y="6949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72962" y="1690877"/>
            <a:ext cx="5183124" cy="694944"/>
          </a:xfrm>
          <a:custGeom>
            <a:avLst/>
            <a:gdLst/>
            <a:ahLst/>
            <a:cxnLst/>
            <a:rect l="l" t="t" r="r" b="b"/>
            <a:pathLst>
              <a:path w="5183124" h="694944">
                <a:moveTo>
                  <a:pt x="0" y="694944"/>
                </a:moveTo>
                <a:lnTo>
                  <a:pt x="5183124" y="694944"/>
                </a:lnTo>
                <a:lnTo>
                  <a:pt x="5183124" y="0"/>
                </a:lnTo>
                <a:lnTo>
                  <a:pt x="0" y="0"/>
                </a:lnTo>
                <a:lnTo>
                  <a:pt x="0" y="694944"/>
                </a:lnTo>
                <a:close/>
              </a:path>
            </a:pathLst>
          </a:custGeom>
          <a:ln w="28956">
            <a:solidFill>
              <a:srgbClr val="539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71309" y="2737866"/>
            <a:ext cx="4469892" cy="3304032"/>
          </a:xfrm>
          <a:custGeom>
            <a:avLst/>
            <a:gdLst/>
            <a:ahLst/>
            <a:cxnLst/>
            <a:rect l="l" t="t" r="r" b="b"/>
            <a:pathLst>
              <a:path w="4469892" h="3304032">
                <a:moveTo>
                  <a:pt x="0" y="3304032"/>
                </a:moveTo>
                <a:lnTo>
                  <a:pt x="4469892" y="3304032"/>
                </a:lnTo>
                <a:lnTo>
                  <a:pt x="4469892" y="0"/>
                </a:lnTo>
                <a:lnTo>
                  <a:pt x="0" y="0"/>
                </a:lnTo>
                <a:lnTo>
                  <a:pt x="0" y="33040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71309" y="2737866"/>
            <a:ext cx="4469892" cy="3304032"/>
          </a:xfrm>
          <a:custGeom>
            <a:avLst/>
            <a:gdLst/>
            <a:ahLst/>
            <a:cxnLst/>
            <a:rect l="l" t="t" r="r" b="b"/>
            <a:pathLst>
              <a:path w="4469892" h="3304032">
                <a:moveTo>
                  <a:pt x="0" y="3304032"/>
                </a:moveTo>
                <a:lnTo>
                  <a:pt x="4469892" y="3304032"/>
                </a:lnTo>
                <a:lnTo>
                  <a:pt x="4469892" y="0"/>
                </a:lnTo>
                <a:lnTo>
                  <a:pt x="0" y="0"/>
                </a:lnTo>
                <a:lnTo>
                  <a:pt x="0" y="3304032"/>
                </a:lnTo>
                <a:close/>
              </a:path>
            </a:pathLst>
          </a:custGeom>
          <a:ln w="19812">
            <a:solidFill>
              <a:srgbClr val="92D0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012692"/>
            <a:ext cx="448056" cy="2845308"/>
          </a:xfrm>
          <a:custGeom>
            <a:avLst/>
            <a:gdLst/>
            <a:ahLst/>
            <a:cxnLst/>
            <a:rect l="l" t="t" r="r" b="b"/>
            <a:pathLst>
              <a:path w="448056" h="2845307">
                <a:moveTo>
                  <a:pt x="0" y="0"/>
                </a:moveTo>
                <a:lnTo>
                  <a:pt x="0" y="2845306"/>
                </a:lnTo>
                <a:lnTo>
                  <a:pt x="448055" y="2845306"/>
                </a:lnTo>
                <a:lnTo>
                  <a:pt x="0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9738" y="1690877"/>
            <a:ext cx="5158740" cy="694944"/>
          </a:xfrm>
          <a:custGeom>
            <a:avLst/>
            <a:gdLst/>
            <a:ahLst/>
            <a:cxnLst/>
            <a:rect l="l" t="t" r="r" b="b"/>
            <a:pathLst>
              <a:path w="5158740" h="694944">
                <a:moveTo>
                  <a:pt x="0" y="694944"/>
                </a:moveTo>
                <a:lnTo>
                  <a:pt x="5158740" y="694944"/>
                </a:lnTo>
                <a:lnTo>
                  <a:pt x="5158740" y="0"/>
                </a:lnTo>
                <a:lnTo>
                  <a:pt x="0" y="0"/>
                </a:lnTo>
                <a:lnTo>
                  <a:pt x="0" y="694944"/>
                </a:lnTo>
                <a:close/>
              </a:path>
            </a:pathLst>
          </a:custGeom>
          <a:ln w="38100">
            <a:solidFill>
              <a:srgbClr val="539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5894" y="2737866"/>
            <a:ext cx="4186428" cy="3304032"/>
          </a:xfrm>
          <a:custGeom>
            <a:avLst/>
            <a:gdLst/>
            <a:ahLst/>
            <a:cxnLst/>
            <a:rect l="l" t="t" r="r" b="b"/>
            <a:pathLst>
              <a:path w="4186428" h="3304032">
                <a:moveTo>
                  <a:pt x="0" y="3304032"/>
                </a:moveTo>
                <a:lnTo>
                  <a:pt x="4186428" y="3304032"/>
                </a:lnTo>
                <a:lnTo>
                  <a:pt x="4186428" y="0"/>
                </a:lnTo>
                <a:lnTo>
                  <a:pt x="0" y="0"/>
                </a:lnTo>
                <a:lnTo>
                  <a:pt x="0" y="3304032"/>
                </a:lnTo>
                <a:close/>
              </a:path>
            </a:pathLst>
          </a:custGeom>
          <a:ln w="28956">
            <a:solidFill>
              <a:srgbClr val="90C2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14322" y="296059"/>
            <a:ext cx="7566456" cy="1031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301" marR="137160" algn="ctr">
              <a:lnSpc>
                <a:spcPts val="3775"/>
              </a:lnSpc>
              <a:spcBef>
                <a:spcPts val="188"/>
              </a:spcBef>
            </a:pPr>
            <a:r>
              <a:rPr sz="3600" b="1" spc="0" dirty="0">
                <a:solidFill>
                  <a:srgbClr val="90C225"/>
                </a:solidFill>
                <a:latin typeface="Times New Roman"/>
                <a:cs typeface="Times New Roman"/>
              </a:rPr>
              <a:t>TIPOS DE PROBLEMAS </a:t>
            </a:r>
            <a:r>
              <a:rPr sz="3600" b="1" spc="-269" dirty="0">
                <a:solidFill>
                  <a:srgbClr val="90C225"/>
                </a:solidFill>
                <a:latin typeface="Times New Roman"/>
                <a:cs typeface="Times New Roman"/>
              </a:rPr>
              <a:t>P</a:t>
            </a:r>
            <a:r>
              <a:rPr sz="3600" b="1" spc="0" dirty="0">
                <a:solidFill>
                  <a:srgbClr val="90C225"/>
                </a:solidFill>
                <a:latin typeface="Times New Roman"/>
                <a:cs typeface="Times New Roman"/>
              </a:rPr>
              <a:t>ARA</a:t>
            </a:r>
            <a:r>
              <a:rPr sz="3600" b="1" spc="-200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3600" b="1" spc="0" dirty="0">
                <a:solidFill>
                  <a:srgbClr val="90C225"/>
                </a:solidFill>
                <a:latin typeface="Times New Roman"/>
                <a:cs typeface="Times New Roman"/>
              </a:rPr>
              <a:t>LA</a:t>
            </a:r>
            <a:endParaRPr sz="360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</a:pPr>
            <a:r>
              <a:rPr sz="3600" b="1" spc="0" dirty="0">
                <a:solidFill>
                  <a:srgbClr val="90C225"/>
                </a:solidFill>
                <a:latin typeface="Times New Roman"/>
                <a:cs typeface="Times New Roman"/>
              </a:rPr>
              <a:t>MU</a:t>
            </a:r>
            <a:r>
              <a:rPr sz="3600" b="1" spc="-334" dirty="0">
                <a:solidFill>
                  <a:srgbClr val="90C225"/>
                </a:solidFill>
                <a:latin typeface="Times New Roman"/>
                <a:cs typeface="Times New Roman"/>
              </a:rPr>
              <a:t>L</a:t>
            </a:r>
            <a:r>
              <a:rPr sz="3600" b="1" spc="0" dirty="0">
                <a:solidFill>
                  <a:srgbClr val="90C225"/>
                </a:solidFill>
                <a:latin typeface="Times New Roman"/>
                <a:cs typeface="Times New Roman"/>
              </a:rPr>
              <a:t>TIPLICA</a:t>
            </a:r>
            <a:r>
              <a:rPr sz="3600" b="1" spc="9" dirty="0">
                <a:solidFill>
                  <a:srgbClr val="90C225"/>
                </a:solidFill>
                <a:latin typeface="Times New Roman"/>
                <a:cs typeface="Times New Roman"/>
              </a:rPr>
              <a:t>C</a:t>
            </a:r>
            <a:r>
              <a:rPr sz="3600" b="1" spc="0" dirty="0">
                <a:solidFill>
                  <a:srgbClr val="90C225"/>
                </a:solidFill>
                <a:latin typeface="Times New Roman"/>
                <a:cs typeface="Times New Roman"/>
              </a:rPr>
              <a:t>IÓN</a:t>
            </a:r>
            <a:r>
              <a:rPr sz="3600" b="1" spc="-139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3600" b="1" spc="0" dirty="0">
                <a:solidFill>
                  <a:srgbClr val="90C225"/>
                </a:solidFill>
                <a:latin typeface="Times New Roman"/>
                <a:cs typeface="Times New Roman"/>
              </a:rPr>
              <a:t>Y</a:t>
            </a:r>
            <a:r>
              <a:rPr sz="3600" b="1" spc="-134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3600" b="1" spc="0" dirty="0">
                <a:solidFill>
                  <a:srgbClr val="90C225"/>
                </a:solidFill>
                <a:latin typeface="Times New Roman"/>
                <a:cs typeface="Times New Roman"/>
              </a:rPr>
              <a:t>LA</a:t>
            </a:r>
            <a:r>
              <a:rPr sz="3600" b="1" spc="-200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3600" b="1" spc="0" dirty="0">
                <a:solidFill>
                  <a:srgbClr val="90C225"/>
                </a:solidFill>
                <a:latin typeface="Times New Roman"/>
                <a:cs typeface="Times New Roman"/>
              </a:rPr>
              <a:t>DI</a:t>
            </a:r>
            <a:r>
              <a:rPr sz="3600" b="1" spc="9" dirty="0">
                <a:solidFill>
                  <a:srgbClr val="90C225"/>
                </a:solidFill>
                <a:latin typeface="Times New Roman"/>
                <a:cs typeface="Times New Roman"/>
              </a:rPr>
              <a:t>V</a:t>
            </a:r>
            <a:r>
              <a:rPr sz="3600" b="1" spc="0" dirty="0">
                <a:solidFill>
                  <a:srgbClr val="90C225"/>
                </a:solidFill>
                <a:latin typeface="Times New Roman"/>
                <a:cs typeface="Times New Roman"/>
              </a:rPr>
              <a:t>ISIÓN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71309" y="2737866"/>
            <a:ext cx="4469892" cy="3304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26"/>
              </a:spcBef>
            </a:pPr>
            <a:endParaRPr sz="500"/>
          </a:p>
          <a:p>
            <a:pPr marL="91948">
              <a:lnSpc>
                <a:spcPct val="95825"/>
              </a:lnSpc>
              <a:spcBef>
                <a:spcPts val="1000"/>
              </a:spcBef>
            </a:pPr>
            <a:r>
              <a:rPr sz="2250" spc="0" dirty="0">
                <a:solidFill>
                  <a:srgbClr val="90C225"/>
                </a:solidFill>
                <a:latin typeface="Wingdings 3"/>
                <a:cs typeface="Wingdings 3"/>
              </a:rPr>
              <a:t></a:t>
            </a:r>
            <a:r>
              <a:rPr sz="2250" spc="145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latin typeface="Times New Roman"/>
                <a:cs typeface="Times New Roman"/>
              </a:rPr>
              <a:t>Repar</a:t>
            </a:r>
            <a:r>
              <a:rPr sz="2800" spc="9" dirty="0">
                <a:latin typeface="Times New Roman"/>
                <a:cs typeface="Times New Roman"/>
              </a:rPr>
              <a:t>t</a:t>
            </a:r>
            <a:r>
              <a:rPr sz="2800" spc="0" dirty="0">
                <a:latin typeface="Times New Roman"/>
                <a:cs typeface="Times New Roman"/>
              </a:rPr>
              <a:t>ir</a:t>
            </a:r>
            <a:endParaRPr sz="2800">
              <a:latin typeface="Times New Roman"/>
              <a:cs typeface="Times New Roman"/>
            </a:endParaRPr>
          </a:p>
          <a:p>
            <a:pPr marL="91948">
              <a:lnSpc>
                <a:spcPct val="95825"/>
              </a:lnSpc>
              <a:spcBef>
                <a:spcPts val="2816"/>
              </a:spcBef>
            </a:pPr>
            <a:r>
              <a:rPr sz="2250" spc="0" dirty="0">
                <a:solidFill>
                  <a:srgbClr val="90C225"/>
                </a:solidFill>
                <a:latin typeface="Wingdings 3"/>
                <a:cs typeface="Wingdings 3"/>
              </a:rPr>
              <a:t></a:t>
            </a:r>
            <a:r>
              <a:rPr sz="2250" spc="145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latin typeface="Times New Roman"/>
                <a:cs typeface="Times New Roman"/>
              </a:rPr>
              <a:t>Ag</a:t>
            </a:r>
            <a:r>
              <a:rPr sz="2800" spc="14" dirty="0">
                <a:latin typeface="Times New Roman"/>
                <a:cs typeface="Times New Roman"/>
              </a:rPr>
              <a:t>r</a:t>
            </a:r>
            <a:r>
              <a:rPr sz="2800" spc="4" dirty="0">
                <a:latin typeface="Times New Roman"/>
                <a:cs typeface="Times New Roman"/>
              </a:rPr>
              <a:t>up</a:t>
            </a:r>
            <a:r>
              <a:rPr sz="2800" spc="0" dirty="0">
                <a:latin typeface="Times New Roman"/>
                <a:cs typeface="Times New Roman"/>
              </a:rPr>
              <a:t>a</a:t>
            </a:r>
            <a:r>
              <a:rPr sz="2800" spc="-14" dirty="0">
                <a:latin typeface="Times New Roman"/>
                <a:cs typeface="Times New Roman"/>
              </a:rPr>
              <a:t>m</a:t>
            </a:r>
            <a:r>
              <a:rPr sz="2800" spc="0" dirty="0">
                <a:latin typeface="Times New Roman"/>
                <a:cs typeface="Times New Roman"/>
              </a:rPr>
              <a:t>ie</a:t>
            </a:r>
            <a:r>
              <a:rPr sz="2800" spc="9" dirty="0">
                <a:latin typeface="Times New Roman"/>
                <a:cs typeface="Times New Roman"/>
              </a:rPr>
              <a:t>n</a:t>
            </a:r>
            <a:r>
              <a:rPr sz="2800" spc="0" dirty="0">
                <a:latin typeface="Times New Roman"/>
                <a:cs typeface="Times New Roman"/>
              </a:rPr>
              <a:t>to</a:t>
            </a:r>
            <a:r>
              <a:rPr sz="2800" spc="-83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Times New Roman"/>
                <a:cs typeface="Times New Roman"/>
              </a:rPr>
              <a:t>o</a:t>
            </a:r>
            <a:endParaRPr sz="2800">
              <a:latin typeface="Times New Roman"/>
              <a:cs typeface="Times New Roman"/>
            </a:endParaRPr>
          </a:p>
          <a:p>
            <a:pPr marL="434848">
              <a:lnSpc>
                <a:spcPct val="95825"/>
              </a:lnSpc>
              <a:spcBef>
                <a:spcPts val="1820"/>
              </a:spcBef>
            </a:pPr>
            <a:r>
              <a:rPr sz="2800" spc="0" dirty="0">
                <a:latin typeface="Times New Roman"/>
                <a:cs typeface="Times New Roman"/>
              </a:rPr>
              <a:t>s</a:t>
            </a:r>
            <a:r>
              <a:rPr sz="2800" spc="9" dirty="0">
                <a:latin typeface="Times New Roman"/>
                <a:cs typeface="Times New Roman"/>
              </a:rPr>
              <a:t>u</a:t>
            </a:r>
            <a:r>
              <a:rPr sz="2800" spc="0" dirty="0">
                <a:latin typeface="Times New Roman"/>
                <a:cs typeface="Times New Roman"/>
              </a:rPr>
              <a:t>s</a:t>
            </a:r>
            <a:r>
              <a:rPr sz="2800" spc="9" dirty="0">
                <a:latin typeface="Times New Roman"/>
                <a:cs typeface="Times New Roman"/>
              </a:rPr>
              <a:t>t</a:t>
            </a:r>
            <a:r>
              <a:rPr sz="2800" spc="0" dirty="0">
                <a:latin typeface="Times New Roman"/>
                <a:cs typeface="Times New Roman"/>
              </a:rPr>
              <a:t>racción</a:t>
            </a:r>
            <a:r>
              <a:rPr sz="2800" spc="-39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Times New Roman"/>
                <a:cs typeface="Times New Roman"/>
              </a:rPr>
              <a:t>re</a:t>
            </a:r>
            <a:r>
              <a:rPr sz="2800" spc="4" dirty="0">
                <a:latin typeface="Times New Roman"/>
                <a:cs typeface="Times New Roman"/>
              </a:rPr>
              <a:t>p</a:t>
            </a:r>
            <a:r>
              <a:rPr sz="2800" spc="0" dirty="0">
                <a:latin typeface="Times New Roman"/>
                <a:cs typeface="Times New Roman"/>
              </a:rPr>
              <a:t>eti</a:t>
            </a:r>
            <a:r>
              <a:rPr sz="2800" spc="9" dirty="0">
                <a:latin typeface="Times New Roman"/>
                <a:cs typeface="Times New Roman"/>
              </a:rPr>
              <a:t>d</a:t>
            </a:r>
            <a:r>
              <a:rPr sz="2800" spc="0" dirty="0"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5894" y="2737866"/>
            <a:ext cx="4186428" cy="3304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60"/>
              </a:spcBef>
            </a:pPr>
            <a:endParaRPr sz="1300"/>
          </a:p>
          <a:p>
            <a:pPr marL="91287">
              <a:lnSpc>
                <a:spcPct val="95825"/>
              </a:lnSpc>
            </a:pPr>
            <a:r>
              <a:rPr sz="1900" spc="0" dirty="0">
                <a:solidFill>
                  <a:srgbClr val="90C225"/>
                </a:solidFill>
                <a:latin typeface="Wingdings 3"/>
                <a:cs typeface="Wingdings 3"/>
              </a:rPr>
              <a:t></a:t>
            </a:r>
            <a:r>
              <a:rPr sz="1900" spc="0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1900" spc="81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Factor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ul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ip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spc="0" dirty="0">
                <a:latin typeface="Times New Roman"/>
                <a:cs typeface="Times New Roman"/>
              </a:rPr>
              <a:t>ic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spc="0" dirty="0">
                <a:latin typeface="Times New Roman"/>
                <a:cs typeface="Times New Roman"/>
              </a:rPr>
              <a:t>n</a:t>
            </a:r>
            <a:r>
              <a:rPr sz="2400" spc="-4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  <a:p>
            <a:pPr marL="91287">
              <a:lnSpc>
                <a:spcPct val="95825"/>
              </a:lnSpc>
              <a:spcBef>
                <a:spcPts val="2556"/>
              </a:spcBef>
            </a:pPr>
            <a:r>
              <a:rPr sz="1900" spc="0" dirty="0">
                <a:solidFill>
                  <a:srgbClr val="90C225"/>
                </a:solidFill>
                <a:latin typeface="Wingdings 3"/>
                <a:cs typeface="Wingdings 3"/>
              </a:rPr>
              <a:t></a:t>
            </a:r>
            <a:r>
              <a:rPr sz="1900" spc="0" dirty="0">
                <a:solidFill>
                  <a:srgbClr val="90C225"/>
                </a:solidFill>
                <a:latin typeface="Times New Roman"/>
                <a:cs typeface="Times New Roman"/>
              </a:rPr>
              <a:t>  </a:t>
            </a:r>
            <a:r>
              <a:rPr sz="1900" spc="76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Adición re</a:t>
            </a: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spc="0" dirty="0">
                <a:latin typeface="Times New Roman"/>
                <a:cs typeface="Times New Roman"/>
              </a:rPr>
              <a:t>et</a:t>
            </a:r>
            <a:r>
              <a:rPr sz="2400" spc="9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da</a:t>
            </a:r>
            <a:endParaRPr sz="2400">
              <a:latin typeface="Times New Roman"/>
              <a:cs typeface="Times New Roman"/>
            </a:endParaRPr>
          </a:p>
          <a:p>
            <a:pPr marL="91287">
              <a:lnSpc>
                <a:spcPct val="95825"/>
              </a:lnSpc>
              <a:spcBef>
                <a:spcPts val="2568"/>
              </a:spcBef>
            </a:pPr>
            <a:r>
              <a:rPr sz="1900" spc="0" dirty="0">
                <a:solidFill>
                  <a:srgbClr val="90C225"/>
                </a:solidFill>
                <a:latin typeface="Wingdings 3"/>
                <a:cs typeface="Wingdings 3"/>
              </a:rPr>
              <a:t></a:t>
            </a:r>
            <a:r>
              <a:rPr sz="1900" spc="0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1900" spc="81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Razón</a:t>
            </a:r>
            <a:endParaRPr sz="2400">
              <a:latin typeface="Times New Roman"/>
              <a:cs typeface="Times New Roman"/>
            </a:endParaRPr>
          </a:p>
          <a:p>
            <a:pPr marL="91287">
              <a:lnSpc>
                <a:spcPct val="95825"/>
              </a:lnSpc>
              <a:spcBef>
                <a:spcPts val="2559"/>
              </a:spcBef>
            </a:pPr>
            <a:r>
              <a:rPr sz="1900" spc="0" dirty="0">
                <a:solidFill>
                  <a:srgbClr val="90C225"/>
                </a:solidFill>
                <a:latin typeface="Wingdings 3"/>
                <a:cs typeface="Wingdings 3"/>
              </a:rPr>
              <a:t></a:t>
            </a:r>
            <a:r>
              <a:rPr sz="1900" spc="0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1900" spc="81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Produc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o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ca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0" dirty="0">
                <a:latin typeface="Times New Roman"/>
                <a:cs typeface="Times New Roman"/>
              </a:rPr>
              <a:t>te</a:t>
            </a: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spc="0" dirty="0">
                <a:latin typeface="Times New Roman"/>
                <a:cs typeface="Times New Roman"/>
              </a:rPr>
              <a:t>iano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72962" y="1690877"/>
            <a:ext cx="5183124" cy="6949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879577" marR="1878020" algn="ctr">
              <a:lnSpc>
                <a:spcPct val="95825"/>
              </a:lnSpc>
              <a:spcBef>
                <a:spcPts val="1299"/>
              </a:spcBef>
            </a:pPr>
            <a:r>
              <a:rPr sz="2400" spc="0" dirty="0">
                <a:latin typeface="Times New Roman"/>
                <a:cs typeface="Times New Roman"/>
              </a:rPr>
              <a:t>DI</a:t>
            </a:r>
            <a:r>
              <a:rPr sz="2400" spc="-9" dirty="0">
                <a:latin typeface="Times New Roman"/>
                <a:cs typeface="Times New Roman"/>
              </a:rPr>
              <a:t>V</a:t>
            </a:r>
            <a:r>
              <a:rPr sz="2400" spc="0" dirty="0">
                <a:latin typeface="Times New Roman"/>
                <a:cs typeface="Times New Roman"/>
              </a:rPr>
              <a:t>ISIÓN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9738" y="1690877"/>
            <a:ext cx="5158740" cy="6949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299210">
              <a:lnSpc>
                <a:spcPct val="95825"/>
              </a:lnSpc>
              <a:spcBef>
                <a:spcPts val="1299"/>
              </a:spcBef>
            </a:pPr>
            <a:r>
              <a:rPr sz="2400" spc="0" dirty="0">
                <a:latin typeface="Times New Roman"/>
                <a:cs typeface="Times New Roman"/>
              </a:rPr>
              <a:t>MU</a:t>
            </a:r>
            <a:r>
              <a:rPr sz="2400" spc="-225" dirty="0">
                <a:latin typeface="Times New Roman"/>
                <a:cs typeface="Times New Roman"/>
              </a:rPr>
              <a:t>L</a:t>
            </a:r>
            <a:r>
              <a:rPr sz="2400" spc="0" dirty="0">
                <a:latin typeface="Times New Roman"/>
                <a:cs typeface="Times New Roman"/>
              </a:rPr>
              <a:t>TIP</a:t>
            </a:r>
            <a:r>
              <a:rPr sz="2400" spc="-4" dirty="0">
                <a:latin typeface="Times New Roman"/>
                <a:cs typeface="Times New Roman"/>
              </a:rPr>
              <a:t>L</a:t>
            </a:r>
            <a:r>
              <a:rPr sz="2400" spc="0" dirty="0">
                <a:latin typeface="Times New Roman"/>
                <a:cs typeface="Times New Roman"/>
              </a:rPr>
              <a:t>IC</a:t>
            </a:r>
            <a:r>
              <a:rPr sz="2400" spc="-9" dirty="0">
                <a:latin typeface="Times New Roman"/>
                <a:cs typeface="Times New Roman"/>
              </a:rPr>
              <a:t>A</a:t>
            </a:r>
            <a:r>
              <a:rPr sz="2400" spc="0" dirty="0">
                <a:latin typeface="Times New Roman"/>
                <a:cs typeface="Times New Roman"/>
              </a:rPr>
              <a:t>CI</a:t>
            </a:r>
            <a:r>
              <a:rPr sz="2400" spc="-9" dirty="0">
                <a:latin typeface="Times New Roman"/>
                <a:cs typeface="Times New Roman"/>
              </a:rPr>
              <a:t>Ó</a:t>
            </a:r>
            <a:r>
              <a:rPr sz="2400" spc="0" dirty="0">
                <a:latin typeface="Times New Roman"/>
                <a:cs typeface="Times New Roman"/>
              </a:rPr>
              <a:t>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9371076" y="0"/>
            <a:ext cx="1219200" cy="6857999"/>
          </a:xfrm>
          <a:custGeom>
            <a:avLst/>
            <a:gdLst/>
            <a:ahLst/>
            <a:cxnLst/>
            <a:rect l="l" t="t" r="r" b="b"/>
            <a:pathLst>
              <a:path w="1219200" h="6857999">
                <a:moveTo>
                  <a:pt x="0" y="1"/>
                </a:moveTo>
                <a:lnTo>
                  <a:pt x="1219199" y="6857998"/>
                </a:lnTo>
              </a:path>
              <a:path w="1219200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24928" y="3681983"/>
            <a:ext cx="4763516" cy="3176586"/>
          </a:xfrm>
          <a:custGeom>
            <a:avLst/>
            <a:gdLst/>
            <a:ahLst/>
            <a:cxnLst/>
            <a:rect l="l" t="t" r="r" b="b"/>
            <a:pathLst>
              <a:path w="4763516" h="3176586">
                <a:moveTo>
                  <a:pt x="4763516" y="0"/>
                </a:moveTo>
                <a:lnTo>
                  <a:pt x="860" y="3176012"/>
                </a:lnTo>
              </a:path>
              <a:path w="4763516" h="3176586">
                <a:moveTo>
                  <a:pt x="860" y="3176012"/>
                </a:moveTo>
                <a:lnTo>
                  <a:pt x="4763516" y="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82100" y="-9144"/>
            <a:ext cx="3006852" cy="6867144"/>
          </a:xfrm>
          <a:custGeom>
            <a:avLst/>
            <a:gdLst/>
            <a:ahLst/>
            <a:cxnLst/>
            <a:rect l="l" t="t" r="r" b="b"/>
            <a:pathLst>
              <a:path w="3006852" h="6867144">
                <a:moveTo>
                  <a:pt x="3006852" y="9144"/>
                </a:moveTo>
                <a:lnTo>
                  <a:pt x="2042484" y="9144"/>
                </a:lnTo>
                <a:lnTo>
                  <a:pt x="1" y="6867140"/>
                </a:lnTo>
                <a:lnTo>
                  <a:pt x="3006852" y="6867140"/>
                </a:lnTo>
                <a:lnTo>
                  <a:pt x="3006852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602724" y="-9144"/>
            <a:ext cx="2589276" cy="6867144"/>
          </a:xfrm>
          <a:custGeom>
            <a:avLst/>
            <a:gdLst/>
            <a:ahLst/>
            <a:cxnLst/>
            <a:rect l="l" t="t" r="r" b="b"/>
            <a:pathLst>
              <a:path w="2589276" h="6867144">
                <a:moveTo>
                  <a:pt x="2589275" y="9144"/>
                </a:moveTo>
                <a:lnTo>
                  <a:pt x="1610" y="9144"/>
                </a:lnTo>
                <a:lnTo>
                  <a:pt x="1209801" y="6867140"/>
                </a:lnTo>
                <a:lnTo>
                  <a:pt x="2589275" y="6867140"/>
                </a:lnTo>
                <a:lnTo>
                  <a:pt x="2589275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932164" y="3048000"/>
            <a:ext cx="3259835" cy="3809999"/>
          </a:xfrm>
          <a:custGeom>
            <a:avLst/>
            <a:gdLst/>
            <a:ahLst/>
            <a:cxnLst/>
            <a:rect l="l" t="t" r="r" b="b"/>
            <a:pathLst>
              <a:path w="3259835" h="3809999">
                <a:moveTo>
                  <a:pt x="3259835" y="0"/>
                </a:moveTo>
                <a:lnTo>
                  <a:pt x="1" y="3809997"/>
                </a:lnTo>
                <a:lnTo>
                  <a:pt x="3259835" y="3809997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34500" y="-9144"/>
            <a:ext cx="2854452" cy="6867144"/>
          </a:xfrm>
          <a:custGeom>
            <a:avLst/>
            <a:gdLst/>
            <a:ahLst/>
            <a:cxnLst/>
            <a:rect l="l" t="t" r="r" b="b"/>
            <a:pathLst>
              <a:path w="2854452" h="6867144">
                <a:moveTo>
                  <a:pt x="2854452" y="9144"/>
                </a:moveTo>
                <a:lnTo>
                  <a:pt x="3290" y="9144"/>
                </a:lnTo>
                <a:lnTo>
                  <a:pt x="2470910" y="6867140"/>
                </a:lnTo>
                <a:lnTo>
                  <a:pt x="2854452" y="6867140"/>
                </a:lnTo>
                <a:lnTo>
                  <a:pt x="2854452" y="9144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898124" y="-9144"/>
            <a:ext cx="1290827" cy="6867144"/>
          </a:xfrm>
          <a:custGeom>
            <a:avLst/>
            <a:gdLst/>
            <a:ahLst/>
            <a:cxnLst/>
            <a:rect l="l" t="t" r="r" b="b"/>
            <a:pathLst>
              <a:path w="1290827" h="6867144">
                <a:moveTo>
                  <a:pt x="1290827" y="9144"/>
                </a:moveTo>
                <a:lnTo>
                  <a:pt x="1018959" y="9144"/>
                </a:lnTo>
                <a:lnTo>
                  <a:pt x="0" y="6867140"/>
                </a:lnTo>
                <a:lnTo>
                  <a:pt x="1290827" y="6867140"/>
                </a:lnTo>
                <a:lnTo>
                  <a:pt x="1290827" y="9144"/>
                </a:lnTo>
                <a:close/>
              </a:path>
            </a:pathLst>
          </a:custGeom>
          <a:solidFill>
            <a:srgbClr val="C0E3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939272" y="-9144"/>
            <a:ext cx="1249679" cy="6867144"/>
          </a:xfrm>
          <a:custGeom>
            <a:avLst/>
            <a:gdLst/>
            <a:ahLst/>
            <a:cxnLst/>
            <a:rect l="l" t="t" r="r" b="b"/>
            <a:pathLst>
              <a:path w="1249679" h="6867144">
                <a:moveTo>
                  <a:pt x="1249679" y="9144"/>
                </a:moveTo>
                <a:lnTo>
                  <a:pt x="1476" y="9144"/>
                </a:lnTo>
                <a:lnTo>
                  <a:pt x="1109217" y="6867140"/>
                </a:lnTo>
                <a:lnTo>
                  <a:pt x="1249679" y="6867140"/>
                </a:lnTo>
                <a:lnTo>
                  <a:pt x="1249679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372344" y="3590544"/>
            <a:ext cx="1816607" cy="3267455"/>
          </a:xfrm>
          <a:custGeom>
            <a:avLst/>
            <a:gdLst/>
            <a:ahLst/>
            <a:cxnLst/>
            <a:rect l="l" t="t" r="r" b="b"/>
            <a:pathLst>
              <a:path w="1816607" h="3267455">
                <a:moveTo>
                  <a:pt x="1816607" y="0"/>
                </a:moveTo>
                <a:lnTo>
                  <a:pt x="1" y="3267452"/>
                </a:lnTo>
                <a:lnTo>
                  <a:pt x="1816607" y="3267452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95956" y="73151"/>
            <a:ext cx="5582412" cy="1367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56432" y="819912"/>
            <a:ext cx="3907536" cy="1367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58512" y="1566672"/>
            <a:ext cx="1389888" cy="13670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33572" y="2313432"/>
            <a:ext cx="4110228" cy="13670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22804" y="3060191"/>
            <a:ext cx="5574792" cy="1367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842772" cy="5666232"/>
          </a:xfrm>
          <a:custGeom>
            <a:avLst/>
            <a:gdLst/>
            <a:ahLst/>
            <a:cxnLst/>
            <a:rect l="l" t="t" r="r" b="b"/>
            <a:pathLst>
              <a:path w="842772" h="5666232">
                <a:moveTo>
                  <a:pt x="842772" y="0"/>
                </a:moveTo>
                <a:lnTo>
                  <a:pt x="0" y="0"/>
                </a:lnTo>
                <a:lnTo>
                  <a:pt x="0" y="5666226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994787" y="358942"/>
            <a:ext cx="4838070" cy="36348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517" marR="72969" algn="ctr">
              <a:lnSpc>
                <a:spcPts val="5100"/>
              </a:lnSpc>
              <a:spcBef>
                <a:spcPts val="255"/>
              </a:spcBef>
            </a:pPr>
            <a:r>
              <a:rPr sz="4900" b="1" dirty="0">
                <a:solidFill>
                  <a:srgbClr val="90C225"/>
                </a:solidFill>
                <a:latin typeface="Times New Roman"/>
                <a:cs typeface="Times New Roman"/>
              </a:rPr>
              <a:t>PENSAMIEN</a:t>
            </a:r>
            <a:r>
              <a:rPr sz="4900" b="1" spc="-75" dirty="0">
                <a:solidFill>
                  <a:srgbClr val="90C225"/>
                </a:solidFill>
                <a:latin typeface="Times New Roman"/>
                <a:cs typeface="Times New Roman"/>
              </a:rPr>
              <a:t>T</a:t>
            </a:r>
            <a:r>
              <a:rPr sz="4900" b="1" spc="0" dirty="0">
                <a:solidFill>
                  <a:srgbClr val="90C225"/>
                </a:solidFill>
                <a:latin typeface="Times New Roman"/>
                <a:cs typeface="Times New Roman"/>
              </a:rPr>
              <a:t>O</a:t>
            </a:r>
            <a:endParaRPr sz="4900">
              <a:latin typeface="Times New Roman"/>
              <a:cs typeface="Times New Roman"/>
            </a:endParaRPr>
          </a:p>
          <a:p>
            <a:pPr marL="769799" marR="814989" indent="-1559" algn="ctr">
              <a:lnSpc>
                <a:spcPct val="100041"/>
              </a:lnSpc>
            </a:pPr>
            <a:r>
              <a:rPr sz="4900" b="1" dirty="0">
                <a:solidFill>
                  <a:srgbClr val="90C225"/>
                </a:solidFill>
                <a:latin typeface="Times New Roman"/>
                <a:cs typeface="Times New Roman"/>
              </a:rPr>
              <a:t>ES</a:t>
            </a:r>
            <a:r>
              <a:rPr sz="4900" b="1" spc="-364" dirty="0">
                <a:solidFill>
                  <a:srgbClr val="90C225"/>
                </a:solidFill>
                <a:latin typeface="Times New Roman"/>
                <a:cs typeface="Times New Roman"/>
              </a:rPr>
              <a:t>P</a:t>
            </a:r>
            <a:r>
              <a:rPr sz="4900" b="1" spc="0" dirty="0">
                <a:solidFill>
                  <a:srgbClr val="90C225"/>
                </a:solidFill>
                <a:latin typeface="Times New Roman"/>
                <a:cs typeface="Times New Roman"/>
              </a:rPr>
              <a:t>ACIAL Y SISTEMAS</a:t>
            </a:r>
            <a:endParaRPr sz="4900">
              <a:latin typeface="Times New Roman"/>
              <a:cs typeface="Times New Roman"/>
            </a:endParaRPr>
          </a:p>
          <a:p>
            <a:pPr algn="ctr">
              <a:lnSpc>
                <a:spcPts val="5630"/>
              </a:lnSpc>
              <a:spcBef>
                <a:spcPts val="286"/>
              </a:spcBef>
            </a:pPr>
            <a:r>
              <a:rPr sz="4900" b="1" dirty="0">
                <a:solidFill>
                  <a:srgbClr val="90C225"/>
                </a:solidFill>
                <a:latin typeface="Times New Roman"/>
                <a:cs typeface="Times New Roman"/>
              </a:rPr>
              <a:t>GEOM</a:t>
            </a:r>
            <a:r>
              <a:rPr sz="4900" b="1" spc="-14" dirty="0">
                <a:solidFill>
                  <a:srgbClr val="90C225"/>
                </a:solidFill>
                <a:latin typeface="Times New Roman"/>
                <a:cs typeface="Times New Roman"/>
              </a:rPr>
              <a:t>É</a:t>
            </a:r>
            <a:r>
              <a:rPr sz="4900" b="1" spc="0" dirty="0">
                <a:solidFill>
                  <a:srgbClr val="90C225"/>
                </a:solidFill>
                <a:latin typeface="Times New Roman"/>
                <a:cs typeface="Times New Roman"/>
              </a:rPr>
              <a:t>TRICOS</a:t>
            </a:r>
            <a:endParaRPr sz="4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7658" y="3916433"/>
            <a:ext cx="736592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Conjunto</a:t>
            </a:r>
            <a:r>
              <a:rPr sz="2400" spc="89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2400" spc="-9" dirty="0">
                <a:solidFill>
                  <a:srgbClr val="7E7E7E"/>
                </a:solidFill>
                <a:latin typeface="Times New Roman"/>
                <a:cs typeface="Times New Roman"/>
              </a:rPr>
              <a:t>d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e</a:t>
            </a:r>
            <a:r>
              <a:rPr sz="2400" spc="75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los</a:t>
            </a:r>
            <a:r>
              <a:rPr sz="2400" spc="94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proces</a:t>
            </a:r>
            <a:r>
              <a:rPr sz="2400" spc="-9" dirty="0">
                <a:solidFill>
                  <a:srgbClr val="7E7E7E"/>
                </a:solidFill>
                <a:latin typeface="Times New Roman"/>
                <a:cs typeface="Times New Roman"/>
              </a:rPr>
              <a:t>o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s</a:t>
            </a:r>
            <a:r>
              <a:rPr sz="2400" spc="84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cogni</a:t>
            </a:r>
            <a:r>
              <a:rPr sz="2400" spc="-9" dirty="0">
                <a:solidFill>
                  <a:srgbClr val="7E7E7E"/>
                </a:solidFill>
                <a:latin typeface="Times New Roman"/>
                <a:cs typeface="Times New Roman"/>
              </a:rPr>
              <a:t>t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ivos</a:t>
            </a:r>
            <a:r>
              <a:rPr sz="2400" spc="94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2400" spc="-19" dirty="0">
                <a:solidFill>
                  <a:srgbClr val="7E7E7E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edi</a:t>
            </a:r>
            <a:r>
              <a:rPr sz="2400" spc="4" dirty="0">
                <a:solidFill>
                  <a:srgbClr val="7E7E7E"/>
                </a:solidFill>
                <a:latin typeface="Times New Roman"/>
                <a:cs typeface="Times New Roman"/>
              </a:rPr>
              <a:t>a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n</a:t>
            </a:r>
            <a:r>
              <a:rPr sz="2400" spc="-4" dirty="0">
                <a:solidFill>
                  <a:srgbClr val="7E7E7E"/>
                </a:solidFill>
                <a:latin typeface="Times New Roman"/>
                <a:cs typeface="Times New Roman"/>
              </a:rPr>
              <a:t>t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e</a:t>
            </a:r>
            <a:r>
              <a:rPr sz="2400" spc="89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l</a:t>
            </a:r>
            <a:r>
              <a:rPr sz="2400" spc="-4" dirty="0">
                <a:solidFill>
                  <a:srgbClr val="7E7E7E"/>
                </a:solidFill>
                <a:latin typeface="Times New Roman"/>
                <a:cs typeface="Times New Roman"/>
              </a:rPr>
              <a:t>o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s</a:t>
            </a:r>
            <a:r>
              <a:rPr sz="2400" spc="84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cuales</a:t>
            </a:r>
            <a:r>
              <a:rPr sz="2400" spc="89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se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23581" y="3910874"/>
            <a:ext cx="378566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9" dirty="0">
                <a:solidFill>
                  <a:srgbClr val="7E7E7E"/>
                </a:solidFill>
                <a:latin typeface="Times New Roman"/>
                <a:cs typeface="Times New Roman"/>
              </a:rPr>
              <a:t>c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ons</a:t>
            </a:r>
            <a:r>
              <a:rPr sz="2400" spc="4" dirty="0">
                <a:solidFill>
                  <a:srgbClr val="7E7E7E"/>
                </a:solidFill>
                <a:latin typeface="Times New Roman"/>
                <a:cs typeface="Times New Roman"/>
              </a:rPr>
              <a:t>t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ruy</a:t>
            </a:r>
            <a:r>
              <a:rPr sz="2400" spc="4" dirty="0">
                <a:solidFill>
                  <a:srgbClr val="7E7E7E"/>
                </a:solidFill>
                <a:latin typeface="Times New Roman"/>
                <a:cs typeface="Times New Roman"/>
              </a:rPr>
              <a:t>e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n</a:t>
            </a:r>
            <a:r>
              <a:rPr sz="2400" spc="89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y</a:t>
            </a:r>
            <a:r>
              <a:rPr sz="2400" spc="69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2400" spc="4" dirty="0">
                <a:solidFill>
                  <a:srgbClr val="7E7E7E"/>
                </a:solidFill>
                <a:latin typeface="Times New Roman"/>
                <a:cs typeface="Times New Roman"/>
              </a:rPr>
              <a:t>s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e</a:t>
            </a:r>
            <a:r>
              <a:rPr sz="2400" spc="84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2400" spc="-19" dirty="0">
                <a:solidFill>
                  <a:srgbClr val="7E7E7E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anipu</a:t>
            </a:r>
            <a:r>
              <a:rPr sz="2400" spc="9" dirty="0">
                <a:solidFill>
                  <a:srgbClr val="7E7E7E"/>
                </a:solidFill>
                <a:latin typeface="Times New Roman"/>
                <a:cs typeface="Times New Roman"/>
              </a:rPr>
              <a:t>l</a:t>
            </a:r>
            <a:r>
              <a:rPr sz="2400" spc="-9" dirty="0">
                <a:solidFill>
                  <a:srgbClr val="7E7E7E"/>
                </a:solidFill>
                <a:latin typeface="Times New Roman"/>
                <a:cs typeface="Times New Roman"/>
              </a:rPr>
              <a:t>a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n</a:t>
            </a:r>
            <a:r>
              <a:rPr sz="2400" spc="84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las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5884" y="4262118"/>
            <a:ext cx="333827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err="1">
                <a:solidFill>
                  <a:srgbClr val="7E7E7E"/>
                </a:solidFill>
                <a:latin typeface="Times New Roman"/>
                <a:cs typeface="Times New Roman"/>
              </a:rPr>
              <a:t>re</a:t>
            </a:r>
            <a:r>
              <a:rPr sz="2400" spc="4" dirty="0" err="1">
                <a:solidFill>
                  <a:srgbClr val="7E7E7E"/>
                </a:solidFill>
                <a:latin typeface="Times New Roman"/>
                <a:cs typeface="Times New Roman"/>
              </a:rPr>
              <a:t>p</a:t>
            </a:r>
            <a:r>
              <a:rPr sz="2400" spc="0" dirty="0" err="1">
                <a:solidFill>
                  <a:srgbClr val="7E7E7E"/>
                </a:solidFill>
                <a:latin typeface="Times New Roman"/>
                <a:cs typeface="Times New Roman"/>
              </a:rPr>
              <a:t>rese</a:t>
            </a:r>
            <a:r>
              <a:rPr sz="2400" spc="-9" dirty="0" err="1">
                <a:solidFill>
                  <a:srgbClr val="7E7E7E"/>
                </a:solidFill>
                <a:latin typeface="Times New Roman"/>
                <a:cs typeface="Times New Roman"/>
              </a:rPr>
              <a:t>n</a:t>
            </a:r>
            <a:r>
              <a:rPr sz="2400" spc="0" dirty="0" err="1">
                <a:solidFill>
                  <a:srgbClr val="7E7E7E"/>
                </a:solidFill>
                <a:latin typeface="Times New Roman"/>
                <a:cs typeface="Times New Roman"/>
              </a:rPr>
              <a:t>tac</a:t>
            </a:r>
            <a:r>
              <a:rPr sz="2400" spc="-9" dirty="0" err="1">
                <a:solidFill>
                  <a:srgbClr val="7E7E7E"/>
                </a:solidFill>
                <a:latin typeface="Times New Roman"/>
                <a:cs typeface="Times New Roman"/>
              </a:rPr>
              <a:t>i</a:t>
            </a:r>
            <a:r>
              <a:rPr sz="2400" spc="0" dirty="0" err="1">
                <a:solidFill>
                  <a:srgbClr val="7E7E7E"/>
                </a:solidFill>
                <a:latin typeface="Times New Roman"/>
                <a:cs typeface="Times New Roman"/>
              </a:rPr>
              <a:t>ones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2400" spc="44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2400" spc="-19" dirty="0" err="1">
                <a:solidFill>
                  <a:srgbClr val="7E7E7E"/>
                </a:solidFill>
                <a:latin typeface="Times New Roman"/>
                <a:cs typeface="Times New Roman"/>
              </a:rPr>
              <a:t>m</a:t>
            </a:r>
            <a:r>
              <a:rPr sz="2400" spc="0" dirty="0" err="1">
                <a:solidFill>
                  <a:srgbClr val="7E7E7E"/>
                </a:solidFill>
                <a:latin typeface="Times New Roman"/>
                <a:cs typeface="Times New Roman"/>
              </a:rPr>
              <a:t>enta</a:t>
            </a:r>
            <a:r>
              <a:rPr sz="2400" spc="-9" dirty="0" err="1">
                <a:solidFill>
                  <a:srgbClr val="7E7E7E"/>
                </a:solidFill>
                <a:latin typeface="Times New Roman"/>
                <a:cs typeface="Times New Roman"/>
              </a:rPr>
              <a:t>l</a:t>
            </a:r>
            <a:r>
              <a:rPr sz="2400" spc="0" dirty="0" err="1">
                <a:solidFill>
                  <a:srgbClr val="7E7E7E"/>
                </a:solidFill>
                <a:latin typeface="Times New Roman"/>
                <a:cs typeface="Times New Roman"/>
              </a:rPr>
              <a:t>es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07598" y="4315983"/>
            <a:ext cx="35885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de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84686" y="4341345"/>
            <a:ext cx="42682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los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01232" y="4341345"/>
            <a:ext cx="95016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9" dirty="0">
                <a:solidFill>
                  <a:srgbClr val="7E7E7E"/>
                </a:solidFill>
                <a:latin typeface="Times New Roman"/>
                <a:cs typeface="Times New Roman"/>
              </a:rPr>
              <a:t>o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bjetos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08299" y="4358471"/>
            <a:ext cx="44206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9" dirty="0">
                <a:solidFill>
                  <a:srgbClr val="7E7E7E"/>
                </a:solidFill>
                <a:latin typeface="Times New Roman"/>
                <a:cs typeface="Times New Roman"/>
              </a:rPr>
              <a:t>d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el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39982" y="4315483"/>
            <a:ext cx="106019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9" dirty="0">
                <a:solidFill>
                  <a:srgbClr val="7E7E7E"/>
                </a:solidFill>
                <a:latin typeface="Times New Roman"/>
                <a:cs typeface="Times New Roman"/>
              </a:rPr>
              <a:t>e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spacio,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79870" y="4314906"/>
            <a:ext cx="40975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las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00798" y="4341345"/>
            <a:ext cx="13055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rel</a:t>
            </a:r>
            <a:r>
              <a:rPr sz="2400" spc="-9" dirty="0">
                <a:solidFill>
                  <a:srgbClr val="7E7E7E"/>
                </a:solidFill>
                <a:latin typeface="Times New Roman"/>
                <a:cs typeface="Times New Roman"/>
              </a:rPr>
              <a:t>a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ciones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90900" y="4341345"/>
            <a:ext cx="68041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4" dirty="0">
                <a:solidFill>
                  <a:srgbClr val="7E7E7E"/>
                </a:solidFill>
                <a:latin typeface="Times New Roman"/>
                <a:cs typeface="Times New Roman"/>
              </a:rPr>
              <a:t>e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n</a:t>
            </a:r>
            <a:r>
              <a:rPr sz="2400" spc="4" dirty="0">
                <a:solidFill>
                  <a:srgbClr val="7E7E7E"/>
                </a:solidFill>
                <a:latin typeface="Times New Roman"/>
                <a:cs typeface="Times New Roman"/>
              </a:rPr>
              <a:t>t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re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77758" y="4314906"/>
            <a:ext cx="64566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9" dirty="0">
                <a:solidFill>
                  <a:srgbClr val="7E7E7E"/>
                </a:solidFill>
                <a:latin typeface="Times New Roman"/>
                <a:cs typeface="Times New Roman"/>
              </a:rPr>
              <a:t>e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llos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49965" y="5713677"/>
            <a:ext cx="1473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,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71" y="4612823"/>
            <a:ext cx="46065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sus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42425" y="4654250"/>
            <a:ext cx="9418566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t</a:t>
            </a:r>
            <a:r>
              <a:rPr sz="2400" spc="4" dirty="0">
                <a:solidFill>
                  <a:srgbClr val="7E7E7E"/>
                </a:solidFill>
                <a:latin typeface="Times New Roman"/>
                <a:cs typeface="Times New Roman"/>
              </a:rPr>
              <a:t>r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ansf</a:t>
            </a:r>
            <a:r>
              <a:rPr sz="2400" spc="-4" dirty="0">
                <a:solidFill>
                  <a:srgbClr val="7E7E7E"/>
                </a:solidFill>
                <a:latin typeface="Times New Roman"/>
                <a:cs typeface="Times New Roman"/>
              </a:rPr>
              <a:t>o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r</a:t>
            </a:r>
            <a:r>
              <a:rPr sz="2400" spc="-14" dirty="0">
                <a:solidFill>
                  <a:srgbClr val="7E7E7E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aciones</a:t>
            </a:r>
            <a:r>
              <a:rPr sz="2400" spc="-9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y sus diver</a:t>
            </a:r>
            <a:r>
              <a:rPr sz="2400" spc="4" dirty="0">
                <a:solidFill>
                  <a:srgbClr val="7E7E7E"/>
                </a:solidFill>
                <a:latin typeface="Times New Roman"/>
                <a:cs typeface="Times New Roman"/>
              </a:rPr>
              <a:t>s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as</a:t>
            </a:r>
            <a:r>
              <a:rPr sz="2400" spc="-9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t</a:t>
            </a:r>
            <a:r>
              <a:rPr sz="2400" spc="4" dirty="0">
                <a:solidFill>
                  <a:srgbClr val="7E7E7E"/>
                </a:solidFill>
                <a:latin typeface="Times New Roman"/>
                <a:cs typeface="Times New Roman"/>
              </a:rPr>
              <a:t>r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aducci</a:t>
            </a:r>
            <a:r>
              <a:rPr sz="2400" spc="-4" dirty="0">
                <a:solidFill>
                  <a:srgbClr val="7E7E7E"/>
                </a:solidFill>
                <a:latin typeface="Times New Roman"/>
                <a:cs typeface="Times New Roman"/>
              </a:rPr>
              <a:t>o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nes</a:t>
            </a:r>
            <a:r>
              <a:rPr sz="2400" spc="-29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o rep</a:t>
            </a:r>
            <a:r>
              <a:rPr sz="2400" spc="4" dirty="0">
                <a:solidFill>
                  <a:srgbClr val="7E7E7E"/>
                </a:solidFill>
                <a:latin typeface="Times New Roman"/>
                <a:cs typeface="Times New Roman"/>
              </a:rPr>
              <a:t>r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esent</a:t>
            </a:r>
            <a:r>
              <a:rPr sz="2400" spc="4" dirty="0">
                <a:solidFill>
                  <a:srgbClr val="7E7E7E"/>
                </a:solidFill>
                <a:latin typeface="Times New Roman"/>
                <a:cs typeface="Times New Roman"/>
              </a:rPr>
              <a:t>a</a:t>
            </a:r>
            <a:r>
              <a:rPr sz="2400" spc="-9" dirty="0">
                <a:solidFill>
                  <a:srgbClr val="7E7E7E"/>
                </a:solidFill>
                <a:latin typeface="Times New Roman"/>
                <a:cs typeface="Times New Roman"/>
              </a:rPr>
              <a:t>c</a:t>
            </a:r>
            <a:r>
              <a:rPr sz="2400" spc="-4" dirty="0">
                <a:solidFill>
                  <a:srgbClr val="7E7E7E"/>
                </a:solidFill>
                <a:latin typeface="Times New Roman"/>
                <a:cs typeface="Times New Roman"/>
              </a:rPr>
              <a:t>i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ones</a:t>
            </a:r>
            <a:r>
              <a:rPr sz="2400" spc="-25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2400" spc="-19" dirty="0">
                <a:solidFill>
                  <a:srgbClr val="7E7E7E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ate</a:t>
            </a:r>
            <a:r>
              <a:rPr sz="2400" spc="4" dirty="0">
                <a:solidFill>
                  <a:srgbClr val="7E7E7E"/>
                </a:solidFill>
                <a:latin typeface="Times New Roman"/>
                <a:cs typeface="Times New Roman"/>
              </a:rPr>
              <a:t>r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ia</a:t>
            </a:r>
            <a:r>
              <a:rPr sz="2400" spc="4" dirty="0">
                <a:solidFill>
                  <a:srgbClr val="7E7E7E"/>
                </a:solidFill>
                <a:latin typeface="Times New Roman"/>
                <a:cs typeface="Times New Roman"/>
              </a:rPr>
              <a:t>l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e</a:t>
            </a:r>
            <a:r>
              <a:rPr sz="2400" spc="9" dirty="0">
                <a:solidFill>
                  <a:srgbClr val="7E7E7E"/>
                </a:solidFill>
                <a:latin typeface="Times New Roman"/>
                <a:cs typeface="Times New Roman"/>
              </a:rPr>
              <a:t>s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."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9371076" y="0"/>
            <a:ext cx="1219200" cy="6857999"/>
          </a:xfrm>
          <a:custGeom>
            <a:avLst/>
            <a:gdLst/>
            <a:ahLst/>
            <a:cxnLst/>
            <a:rect l="l" t="t" r="r" b="b"/>
            <a:pathLst>
              <a:path w="1219200" h="6857999">
                <a:moveTo>
                  <a:pt x="0" y="1"/>
                </a:moveTo>
                <a:lnTo>
                  <a:pt x="1219199" y="6857998"/>
                </a:lnTo>
              </a:path>
              <a:path w="1219200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24928" y="3681983"/>
            <a:ext cx="4763516" cy="3176586"/>
          </a:xfrm>
          <a:custGeom>
            <a:avLst/>
            <a:gdLst/>
            <a:ahLst/>
            <a:cxnLst/>
            <a:rect l="l" t="t" r="r" b="b"/>
            <a:pathLst>
              <a:path w="4763516" h="3176586">
                <a:moveTo>
                  <a:pt x="4763516" y="0"/>
                </a:moveTo>
                <a:lnTo>
                  <a:pt x="860" y="3176012"/>
                </a:lnTo>
              </a:path>
              <a:path w="4763516" h="3176586">
                <a:moveTo>
                  <a:pt x="860" y="3176012"/>
                </a:moveTo>
                <a:lnTo>
                  <a:pt x="4763516" y="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82100" y="-9144"/>
            <a:ext cx="3006852" cy="6867144"/>
          </a:xfrm>
          <a:custGeom>
            <a:avLst/>
            <a:gdLst/>
            <a:ahLst/>
            <a:cxnLst/>
            <a:rect l="l" t="t" r="r" b="b"/>
            <a:pathLst>
              <a:path w="3006852" h="6867144">
                <a:moveTo>
                  <a:pt x="3006852" y="9144"/>
                </a:moveTo>
                <a:lnTo>
                  <a:pt x="2042484" y="9144"/>
                </a:lnTo>
                <a:lnTo>
                  <a:pt x="1" y="6867140"/>
                </a:lnTo>
                <a:lnTo>
                  <a:pt x="3006852" y="6867140"/>
                </a:lnTo>
                <a:lnTo>
                  <a:pt x="3006852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02724" y="-9144"/>
            <a:ext cx="2589276" cy="6867144"/>
          </a:xfrm>
          <a:custGeom>
            <a:avLst/>
            <a:gdLst/>
            <a:ahLst/>
            <a:cxnLst/>
            <a:rect l="l" t="t" r="r" b="b"/>
            <a:pathLst>
              <a:path w="2589276" h="6867144">
                <a:moveTo>
                  <a:pt x="2589275" y="9144"/>
                </a:moveTo>
                <a:lnTo>
                  <a:pt x="1610" y="9144"/>
                </a:lnTo>
                <a:lnTo>
                  <a:pt x="1209801" y="6867140"/>
                </a:lnTo>
                <a:lnTo>
                  <a:pt x="2589275" y="6867140"/>
                </a:lnTo>
                <a:lnTo>
                  <a:pt x="2589275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32164" y="3048000"/>
            <a:ext cx="3259835" cy="3809999"/>
          </a:xfrm>
          <a:custGeom>
            <a:avLst/>
            <a:gdLst/>
            <a:ahLst/>
            <a:cxnLst/>
            <a:rect l="l" t="t" r="r" b="b"/>
            <a:pathLst>
              <a:path w="3259835" h="3809999">
                <a:moveTo>
                  <a:pt x="3259835" y="0"/>
                </a:moveTo>
                <a:lnTo>
                  <a:pt x="1" y="3809997"/>
                </a:lnTo>
                <a:lnTo>
                  <a:pt x="3259835" y="3809997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34500" y="-9144"/>
            <a:ext cx="2854452" cy="6867144"/>
          </a:xfrm>
          <a:custGeom>
            <a:avLst/>
            <a:gdLst/>
            <a:ahLst/>
            <a:cxnLst/>
            <a:rect l="l" t="t" r="r" b="b"/>
            <a:pathLst>
              <a:path w="2854452" h="6867144">
                <a:moveTo>
                  <a:pt x="2854452" y="9144"/>
                </a:moveTo>
                <a:lnTo>
                  <a:pt x="3290" y="9144"/>
                </a:lnTo>
                <a:lnTo>
                  <a:pt x="2470910" y="6867140"/>
                </a:lnTo>
                <a:lnTo>
                  <a:pt x="2854452" y="6867140"/>
                </a:lnTo>
                <a:lnTo>
                  <a:pt x="2854452" y="9144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898124" y="-9144"/>
            <a:ext cx="1290827" cy="6867144"/>
          </a:xfrm>
          <a:custGeom>
            <a:avLst/>
            <a:gdLst/>
            <a:ahLst/>
            <a:cxnLst/>
            <a:rect l="l" t="t" r="r" b="b"/>
            <a:pathLst>
              <a:path w="1290827" h="6867144">
                <a:moveTo>
                  <a:pt x="1290827" y="9144"/>
                </a:moveTo>
                <a:lnTo>
                  <a:pt x="1018959" y="9144"/>
                </a:lnTo>
                <a:lnTo>
                  <a:pt x="0" y="6867140"/>
                </a:lnTo>
                <a:lnTo>
                  <a:pt x="1290827" y="6867140"/>
                </a:lnTo>
                <a:lnTo>
                  <a:pt x="1290827" y="9144"/>
                </a:lnTo>
                <a:close/>
              </a:path>
            </a:pathLst>
          </a:custGeom>
          <a:solidFill>
            <a:srgbClr val="C0E3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39272" y="-9144"/>
            <a:ext cx="1249679" cy="6867144"/>
          </a:xfrm>
          <a:custGeom>
            <a:avLst/>
            <a:gdLst/>
            <a:ahLst/>
            <a:cxnLst/>
            <a:rect l="l" t="t" r="r" b="b"/>
            <a:pathLst>
              <a:path w="1249679" h="6867144">
                <a:moveTo>
                  <a:pt x="1249679" y="9144"/>
                </a:moveTo>
                <a:lnTo>
                  <a:pt x="1476" y="9144"/>
                </a:lnTo>
                <a:lnTo>
                  <a:pt x="1109217" y="6867140"/>
                </a:lnTo>
                <a:lnTo>
                  <a:pt x="1249679" y="6867140"/>
                </a:lnTo>
                <a:lnTo>
                  <a:pt x="1249679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72344" y="3590544"/>
            <a:ext cx="1816607" cy="3267455"/>
          </a:xfrm>
          <a:custGeom>
            <a:avLst/>
            <a:gdLst/>
            <a:ahLst/>
            <a:cxnLst/>
            <a:rect l="l" t="t" r="r" b="b"/>
            <a:pathLst>
              <a:path w="1816607" h="3267455">
                <a:moveTo>
                  <a:pt x="1816607" y="0"/>
                </a:moveTo>
                <a:lnTo>
                  <a:pt x="1" y="3267452"/>
                </a:lnTo>
                <a:lnTo>
                  <a:pt x="1816607" y="3267452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22120" y="128016"/>
            <a:ext cx="9110472" cy="899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41676" y="615695"/>
            <a:ext cx="6969252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2747" y="1674240"/>
            <a:ext cx="3788537" cy="1300734"/>
          </a:xfrm>
          <a:custGeom>
            <a:avLst/>
            <a:gdLst/>
            <a:ahLst/>
            <a:cxnLst/>
            <a:rect l="l" t="t" r="r" b="b"/>
            <a:pathLst>
              <a:path w="3788537" h="1300734">
                <a:moveTo>
                  <a:pt x="0" y="1300734"/>
                </a:moveTo>
                <a:lnTo>
                  <a:pt x="3788537" y="1300734"/>
                </a:lnTo>
                <a:lnTo>
                  <a:pt x="3788537" y="0"/>
                </a:lnTo>
                <a:lnTo>
                  <a:pt x="0" y="0"/>
                </a:lnTo>
                <a:lnTo>
                  <a:pt x="0" y="130073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81348" y="1674240"/>
            <a:ext cx="3788536" cy="1300734"/>
          </a:xfrm>
          <a:custGeom>
            <a:avLst/>
            <a:gdLst/>
            <a:ahLst/>
            <a:cxnLst/>
            <a:rect l="l" t="t" r="r" b="b"/>
            <a:pathLst>
              <a:path w="3788536" h="1300734">
                <a:moveTo>
                  <a:pt x="0" y="1300734"/>
                </a:moveTo>
                <a:lnTo>
                  <a:pt x="3788536" y="1300734"/>
                </a:lnTo>
                <a:lnTo>
                  <a:pt x="3788536" y="0"/>
                </a:lnTo>
                <a:lnTo>
                  <a:pt x="0" y="0"/>
                </a:lnTo>
                <a:lnTo>
                  <a:pt x="0" y="130073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69884" y="1674240"/>
            <a:ext cx="3788536" cy="1300734"/>
          </a:xfrm>
          <a:custGeom>
            <a:avLst/>
            <a:gdLst/>
            <a:ahLst/>
            <a:cxnLst/>
            <a:rect l="l" t="t" r="r" b="b"/>
            <a:pathLst>
              <a:path w="3788536" h="1300734">
                <a:moveTo>
                  <a:pt x="0" y="1300734"/>
                </a:moveTo>
                <a:lnTo>
                  <a:pt x="3788536" y="1300734"/>
                </a:lnTo>
                <a:lnTo>
                  <a:pt x="3788536" y="0"/>
                </a:lnTo>
                <a:lnTo>
                  <a:pt x="0" y="0"/>
                </a:lnTo>
                <a:lnTo>
                  <a:pt x="0" y="130073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4012692"/>
            <a:ext cx="448056" cy="2845308"/>
          </a:xfrm>
          <a:custGeom>
            <a:avLst/>
            <a:gdLst/>
            <a:ahLst/>
            <a:cxnLst/>
            <a:rect l="l" t="t" r="r" b="b"/>
            <a:pathLst>
              <a:path w="448056" h="2845307">
                <a:moveTo>
                  <a:pt x="0" y="0"/>
                </a:moveTo>
                <a:lnTo>
                  <a:pt x="0" y="2845306"/>
                </a:lnTo>
                <a:lnTo>
                  <a:pt x="448055" y="2845306"/>
                </a:lnTo>
                <a:lnTo>
                  <a:pt x="0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2747" y="2975013"/>
            <a:ext cx="3788537" cy="3344417"/>
          </a:xfrm>
          <a:custGeom>
            <a:avLst/>
            <a:gdLst/>
            <a:ahLst/>
            <a:cxnLst/>
            <a:rect l="l" t="t" r="r" b="b"/>
            <a:pathLst>
              <a:path w="3788537" h="3344417">
                <a:moveTo>
                  <a:pt x="0" y="3344417"/>
                </a:moveTo>
                <a:lnTo>
                  <a:pt x="3788537" y="3344417"/>
                </a:lnTo>
                <a:lnTo>
                  <a:pt x="3788537" y="0"/>
                </a:lnTo>
                <a:lnTo>
                  <a:pt x="0" y="0"/>
                </a:lnTo>
                <a:lnTo>
                  <a:pt x="0" y="3344417"/>
                </a:lnTo>
                <a:close/>
              </a:path>
            </a:pathLst>
          </a:custGeom>
          <a:solidFill>
            <a:srgbClr val="DBE9C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81348" y="2975013"/>
            <a:ext cx="3788536" cy="3344417"/>
          </a:xfrm>
          <a:custGeom>
            <a:avLst/>
            <a:gdLst/>
            <a:ahLst/>
            <a:cxnLst/>
            <a:rect l="l" t="t" r="r" b="b"/>
            <a:pathLst>
              <a:path w="3788536" h="3344417">
                <a:moveTo>
                  <a:pt x="0" y="3344417"/>
                </a:moveTo>
                <a:lnTo>
                  <a:pt x="3788536" y="3344417"/>
                </a:lnTo>
                <a:lnTo>
                  <a:pt x="3788536" y="0"/>
                </a:lnTo>
                <a:lnTo>
                  <a:pt x="0" y="0"/>
                </a:lnTo>
                <a:lnTo>
                  <a:pt x="0" y="3344417"/>
                </a:lnTo>
                <a:close/>
              </a:path>
            </a:pathLst>
          </a:custGeom>
          <a:solidFill>
            <a:srgbClr val="DBE9C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69884" y="2975013"/>
            <a:ext cx="3788536" cy="3344417"/>
          </a:xfrm>
          <a:custGeom>
            <a:avLst/>
            <a:gdLst/>
            <a:ahLst/>
            <a:cxnLst/>
            <a:rect l="l" t="t" r="r" b="b"/>
            <a:pathLst>
              <a:path w="3788536" h="3344417">
                <a:moveTo>
                  <a:pt x="0" y="3344417"/>
                </a:moveTo>
                <a:lnTo>
                  <a:pt x="3788536" y="3344417"/>
                </a:lnTo>
                <a:lnTo>
                  <a:pt x="3788536" y="0"/>
                </a:lnTo>
                <a:lnTo>
                  <a:pt x="0" y="0"/>
                </a:lnTo>
                <a:lnTo>
                  <a:pt x="0" y="3344417"/>
                </a:lnTo>
                <a:close/>
              </a:path>
            </a:pathLst>
          </a:custGeom>
          <a:solidFill>
            <a:srgbClr val="DBE9C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69884" y="1667890"/>
            <a:ext cx="0" cy="4657890"/>
          </a:xfrm>
          <a:custGeom>
            <a:avLst/>
            <a:gdLst/>
            <a:ahLst/>
            <a:cxnLst/>
            <a:rect l="l" t="t" r="r" b="b"/>
            <a:pathLst>
              <a:path h="4657890">
                <a:moveTo>
                  <a:pt x="0" y="0"/>
                </a:moveTo>
                <a:lnTo>
                  <a:pt x="0" y="465789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6397" y="2974975"/>
            <a:ext cx="11378374" cy="0"/>
          </a:xfrm>
          <a:custGeom>
            <a:avLst/>
            <a:gdLst/>
            <a:ahLst/>
            <a:cxnLst/>
            <a:rect l="l" t="t" r="r" b="b"/>
            <a:pathLst>
              <a:path w="11378374">
                <a:moveTo>
                  <a:pt x="0" y="0"/>
                </a:moveTo>
                <a:lnTo>
                  <a:pt x="11378374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2747" y="1667890"/>
            <a:ext cx="0" cy="4657890"/>
          </a:xfrm>
          <a:custGeom>
            <a:avLst/>
            <a:gdLst/>
            <a:ahLst/>
            <a:cxnLst/>
            <a:rect l="l" t="t" r="r" b="b"/>
            <a:pathLst>
              <a:path h="4657890">
                <a:moveTo>
                  <a:pt x="0" y="0"/>
                </a:moveTo>
                <a:lnTo>
                  <a:pt x="0" y="465789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758422" y="1667890"/>
            <a:ext cx="0" cy="4657890"/>
          </a:xfrm>
          <a:custGeom>
            <a:avLst/>
            <a:gdLst/>
            <a:ahLst/>
            <a:cxnLst/>
            <a:rect l="l" t="t" r="r" b="b"/>
            <a:pathLst>
              <a:path h="4657890">
                <a:moveTo>
                  <a:pt x="0" y="0"/>
                </a:moveTo>
                <a:lnTo>
                  <a:pt x="0" y="465789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6397" y="1674240"/>
            <a:ext cx="11378374" cy="0"/>
          </a:xfrm>
          <a:custGeom>
            <a:avLst/>
            <a:gdLst/>
            <a:ahLst/>
            <a:cxnLst/>
            <a:rect l="l" t="t" r="r" b="b"/>
            <a:pathLst>
              <a:path w="11378374">
                <a:moveTo>
                  <a:pt x="0" y="0"/>
                </a:moveTo>
                <a:lnTo>
                  <a:pt x="1137837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6397" y="6319431"/>
            <a:ext cx="11378374" cy="0"/>
          </a:xfrm>
          <a:custGeom>
            <a:avLst/>
            <a:gdLst/>
            <a:ahLst/>
            <a:cxnLst/>
            <a:rect l="l" t="t" r="r" b="b"/>
            <a:pathLst>
              <a:path w="11378374">
                <a:moveTo>
                  <a:pt x="0" y="0"/>
                </a:moveTo>
                <a:lnTo>
                  <a:pt x="1137837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3024" y="3456431"/>
            <a:ext cx="3293364" cy="2621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06468" y="3456431"/>
            <a:ext cx="3230880" cy="26212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27492" y="3456431"/>
            <a:ext cx="3279648" cy="26212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61514" y="309349"/>
            <a:ext cx="8554191" cy="9199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solidFill>
                  <a:srgbClr val="90C225"/>
                </a:solidFill>
                <a:latin typeface="Times New Roman"/>
                <a:cs typeface="Times New Roman"/>
              </a:rPr>
              <a:t>NIVELES DEL</a:t>
            </a:r>
            <a:r>
              <a:rPr sz="3200" b="1" spc="-179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3200" b="1" spc="0" dirty="0">
                <a:solidFill>
                  <a:srgbClr val="90C225"/>
                </a:solidFill>
                <a:latin typeface="Times New Roman"/>
                <a:cs typeface="Times New Roman"/>
              </a:rPr>
              <a:t>DE</a:t>
            </a:r>
            <a:r>
              <a:rPr sz="3200" b="1" spc="-14" dirty="0">
                <a:solidFill>
                  <a:srgbClr val="90C225"/>
                </a:solidFill>
                <a:latin typeface="Times New Roman"/>
                <a:cs typeface="Times New Roman"/>
              </a:rPr>
              <a:t>S</a:t>
            </a:r>
            <a:r>
              <a:rPr sz="3200" b="1" spc="0" dirty="0">
                <a:solidFill>
                  <a:srgbClr val="90C225"/>
                </a:solidFill>
                <a:latin typeface="Times New Roman"/>
                <a:cs typeface="Times New Roman"/>
              </a:rPr>
              <a:t>ARR</a:t>
            </a:r>
            <a:r>
              <a:rPr sz="3200" b="1" spc="9" dirty="0">
                <a:solidFill>
                  <a:srgbClr val="90C225"/>
                </a:solidFill>
                <a:latin typeface="Times New Roman"/>
                <a:cs typeface="Times New Roman"/>
              </a:rPr>
              <a:t>O</a:t>
            </a:r>
            <a:r>
              <a:rPr sz="3200" b="1" spc="0" dirty="0">
                <a:solidFill>
                  <a:srgbClr val="90C225"/>
                </a:solidFill>
                <a:latin typeface="Times New Roman"/>
                <a:cs typeface="Times New Roman"/>
              </a:rPr>
              <a:t>LLO</a:t>
            </a:r>
            <a:r>
              <a:rPr sz="3200" b="1" spc="-19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3200" b="1" spc="0" dirty="0">
                <a:solidFill>
                  <a:srgbClr val="90C225"/>
                </a:solidFill>
                <a:latin typeface="Times New Roman"/>
                <a:cs typeface="Times New Roman"/>
              </a:rPr>
              <a:t>DEL</a:t>
            </a:r>
            <a:r>
              <a:rPr sz="3200" b="1" spc="-179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3200" b="1" spc="0" dirty="0">
                <a:solidFill>
                  <a:srgbClr val="90C225"/>
                </a:solidFill>
                <a:latin typeface="Times New Roman"/>
                <a:cs typeface="Times New Roman"/>
              </a:rPr>
              <a:t>SISTEMA</a:t>
            </a:r>
            <a:endParaRPr sz="3200">
              <a:latin typeface="Times New Roman"/>
              <a:cs typeface="Times New Roman"/>
            </a:endParaRPr>
          </a:p>
          <a:p>
            <a:pPr marL="989291" marR="1043213" algn="ctr">
              <a:lnSpc>
                <a:spcPct val="95825"/>
              </a:lnSpc>
            </a:pPr>
            <a:r>
              <a:rPr sz="3200" b="1" spc="0" dirty="0">
                <a:solidFill>
                  <a:srgbClr val="90C225"/>
                </a:solidFill>
                <a:latin typeface="Times New Roman"/>
                <a:cs typeface="Times New Roman"/>
              </a:rPr>
              <a:t>GEOMÉTRI</a:t>
            </a:r>
            <a:r>
              <a:rPr sz="3200" b="1" spc="4" dirty="0">
                <a:solidFill>
                  <a:srgbClr val="90C225"/>
                </a:solidFill>
                <a:latin typeface="Times New Roman"/>
                <a:cs typeface="Times New Roman"/>
              </a:rPr>
              <a:t>C</a:t>
            </a:r>
            <a:r>
              <a:rPr sz="3200" b="1" spc="0" dirty="0">
                <a:solidFill>
                  <a:srgbClr val="90C225"/>
                </a:solidFill>
                <a:latin typeface="Times New Roman"/>
                <a:cs typeface="Times New Roman"/>
              </a:rPr>
              <a:t>O</a:t>
            </a:r>
            <a:r>
              <a:rPr sz="3200" b="1" spc="-19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3200" b="1" spc="0" dirty="0">
                <a:solidFill>
                  <a:srgbClr val="90C225"/>
                </a:solidFill>
                <a:latin typeface="Times New Roman"/>
                <a:cs typeface="Times New Roman"/>
              </a:rPr>
              <a:t>POR</a:t>
            </a:r>
            <a:r>
              <a:rPr sz="3200" b="1" spc="-74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3200" b="1" spc="-404" dirty="0">
                <a:solidFill>
                  <a:srgbClr val="90C225"/>
                </a:solidFill>
                <a:latin typeface="Times New Roman"/>
                <a:cs typeface="Times New Roman"/>
              </a:rPr>
              <a:t>V</a:t>
            </a:r>
            <a:r>
              <a:rPr sz="3200" b="1" spc="0" dirty="0">
                <a:solidFill>
                  <a:srgbClr val="90C225"/>
                </a:solidFill>
                <a:latin typeface="Times New Roman"/>
                <a:cs typeface="Times New Roman"/>
              </a:rPr>
              <a:t>AN</a:t>
            </a:r>
            <a:r>
              <a:rPr sz="3200" b="1" spc="-14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3200" b="1" spc="0" dirty="0">
                <a:solidFill>
                  <a:srgbClr val="90C225"/>
                </a:solidFill>
                <a:latin typeface="Times New Roman"/>
                <a:cs typeface="Times New Roman"/>
              </a:rPr>
              <a:t>HIELLE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2747" y="1674240"/>
            <a:ext cx="7577137" cy="13007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48498">
              <a:lnSpc>
                <a:spcPct val="96761"/>
              </a:lnSpc>
              <a:spcBef>
                <a:spcPts val="425"/>
              </a:spcBef>
            </a:pPr>
            <a:r>
              <a:rPr sz="1800" b="1" spc="0" dirty="0">
                <a:latin typeface="Trebuchet MS"/>
                <a:cs typeface="Trebuchet MS"/>
              </a:rPr>
              <a:t>NIVEL</a:t>
            </a:r>
            <a:r>
              <a:rPr sz="1800" b="1" spc="-64" dirty="0">
                <a:latin typeface="Trebuchet MS"/>
                <a:cs typeface="Trebuchet MS"/>
              </a:rPr>
              <a:t> </a:t>
            </a:r>
            <a:r>
              <a:rPr sz="1800" b="1" spc="0" dirty="0">
                <a:latin typeface="Trebuchet MS"/>
                <a:cs typeface="Trebuchet MS"/>
              </a:rPr>
              <a:t>1:                                         </a:t>
            </a:r>
            <a:r>
              <a:rPr sz="1800" b="1" spc="44" dirty="0">
                <a:latin typeface="Trebuchet MS"/>
                <a:cs typeface="Trebuchet MS"/>
              </a:rPr>
              <a:t> </a:t>
            </a:r>
            <a:r>
              <a:rPr sz="1800" b="1" spc="0" dirty="0">
                <a:latin typeface="Trebuchet MS"/>
                <a:cs typeface="Trebuchet MS"/>
              </a:rPr>
              <a:t>NIVEL</a:t>
            </a:r>
            <a:r>
              <a:rPr sz="1800" b="1" spc="-64" dirty="0">
                <a:latin typeface="Trebuchet MS"/>
                <a:cs typeface="Trebuchet MS"/>
              </a:rPr>
              <a:t> </a:t>
            </a:r>
            <a:r>
              <a:rPr sz="1800" b="1" spc="0" dirty="0">
                <a:latin typeface="Trebuchet MS"/>
                <a:cs typeface="Trebuchet MS"/>
              </a:rPr>
              <a:t>2:</a:t>
            </a:r>
            <a:endParaRPr sz="1800">
              <a:latin typeface="Trebuchet MS"/>
              <a:cs typeface="Trebuchet MS"/>
            </a:endParaRPr>
          </a:p>
          <a:p>
            <a:pPr marL="927036">
              <a:lnSpc>
                <a:spcPct val="96761"/>
              </a:lnSpc>
              <a:spcBef>
                <a:spcPts val="70"/>
              </a:spcBef>
            </a:pPr>
            <a:r>
              <a:rPr sz="1800" b="1" spc="-4" dirty="0">
                <a:latin typeface="Trebuchet MS"/>
                <a:cs typeface="Trebuchet MS"/>
              </a:rPr>
              <a:t>D</a:t>
            </a:r>
            <a:r>
              <a:rPr sz="1800" b="1" spc="0" dirty="0">
                <a:latin typeface="Trebuchet MS"/>
                <a:cs typeface="Trebuchet MS"/>
              </a:rPr>
              <a:t>e</a:t>
            </a:r>
            <a:r>
              <a:rPr sz="1800" b="1" spc="4" dirty="0">
                <a:latin typeface="Trebuchet MS"/>
                <a:cs typeface="Trebuchet MS"/>
              </a:rPr>
              <a:t> </a:t>
            </a:r>
            <a:r>
              <a:rPr sz="1800" b="1" spc="0" dirty="0">
                <a:latin typeface="Trebuchet MS"/>
                <a:cs typeface="Trebuchet MS"/>
              </a:rPr>
              <a:t>familiar</a:t>
            </a:r>
            <a:r>
              <a:rPr sz="1800" b="1" spc="4" dirty="0">
                <a:latin typeface="Trebuchet MS"/>
                <a:cs typeface="Trebuchet MS"/>
              </a:rPr>
              <a:t>i</a:t>
            </a:r>
            <a:r>
              <a:rPr sz="1800" b="1" spc="0" dirty="0">
                <a:latin typeface="Trebuchet MS"/>
                <a:cs typeface="Trebuchet MS"/>
              </a:rPr>
              <a:t>zac</a:t>
            </a:r>
            <a:r>
              <a:rPr sz="1800" b="1" spc="4" dirty="0">
                <a:latin typeface="Trebuchet MS"/>
                <a:cs typeface="Trebuchet MS"/>
              </a:rPr>
              <a:t>i</a:t>
            </a:r>
            <a:r>
              <a:rPr sz="1800" b="1" spc="0" dirty="0">
                <a:latin typeface="Trebuchet MS"/>
                <a:cs typeface="Trebuchet MS"/>
              </a:rPr>
              <a:t>ón                </a:t>
            </a:r>
            <a:r>
              <a:rPr sz="1800" b="1" spc="281" dirty="0">
                <a:latin typeface="Trebuchet MS"/>
                <a:cs typeface="Trebuchet MS"/>
              </a:rPr>
              <a:t> </a:t>
            </a:r>
            <a:r>
              <a:rPr sz="1800" b="1" spc="0" dirty="0">
                <a:latin typeface="Trebuchet MS"/>
                <a:cs typeface="Trebuchet MS"/>
              </a:rPr>
              <a:t>Anális</a:t>
            </a:r>
            <a:r>
              <a:rPr sz="1800" b="1" spc="4" dirty="0">
                <a:latin typeface="Trebuchet MS"/>
                <a:cs typeface="Trebuchet MS"/>
              </a:rPr>
              <a:t>i</a:t>
            </a:r>
            <a:r>
              <a:rPr sz="1800" b="1" spc="0" dirty="0">
                <a:latin typeface="Trebuchet MS"/>
                <a:cs typeface="Trebuchet MS"/>
              </a:rPr>
              <a:t>s</a:t>
            </a:r>
            <a:r>
              <a:rPr sz="1800" b="1" spc="-19" dirty="0">
                <a:latin typeface="Trebuchet MS"/>
                <a:cs typeface="Trebuchet MS"/>
              </a:rPr>
              <a:t> </a:t>
            </a:r>
            <a:r>
              <a:rPr sz="1800" b="1" spc="0" dirty="0">
                <a:latin typeface="Trebuchet MS"/>
                <a:cs typeface="Trebuchet MS"/>
              </a:rPr>
              <a:t>d</a:t>
            </a:r>
            <a:r>
              <a:rPr sz="1800" b="1" spc="-4" dirty="0">
                <a:latin typeface="Trebuchet MS"/>
                <a:cs typeface="Trebuchet MS"/>
              </a:rPr>
              <a:t>e</a:t>
            </a:r>
            <a:r>
              <a:rPr sz="1800" b="1" spc="0" dirty="0">
                <a:latin typeface="Trebuchet MS"/>
                <a:cs typeface="Trebuchet MS"/>
              </a:rPr>
              <a:t>l com</a:t>
            </a:r>
            <a:r>
              <a:rPr sz="1800" b="1" spc="-4" dirty="0">
                <a:latin typeface="Trebuchet MS"/>
                <a:cs typeface="Trebuchet MS"/>
              </a:rPr>
              <a:t>p</a:t>
            </a:r>
            <a:r>
              <a:rPr sz="1800" b="1" spc="0" dirty="0">
                <a:latin typeface="Trebuchet MS"/>
                <a:cs typeface="Trebuchet MS"/>
              </a:rPr>
              <a:t>or</a:t>
            </a:r>
            <a:r>
              <a:rPr sz="1800" b="1" spc="-9" dirty="0">
                <a:latin typeface="Trebuchet MS"/>
                <a:cs typeface="Trebuchet MS"/>
              </a:rPr>
              <a:t>t</a:t>
            </a:r>
            <a:r>
              <a:rPr sz="1800" b="1" spc="0" dirty="0">
                <a:latin typeface="Trebuchet MS"/>
                <a:cs typeface="Trebuchet MS"/>
              </a:rPr>
              <a:t>amiento y</a:t>
            </a:r>
            <a:endParaRPr sz="1800">
              <a:latin typeface="Trebuchet MS"/>
              <a:cs typeface="Trebuchet MS"/>
            </a:endParaRPr>
          </a:p>
          <a:p>
            <a:pPr marL="3997896">
              <a:lnSpc>
                <a:spcPct val="96761"/>
              </a:lnSpc>
              <a:spcBef>
                <a:spcPts val="70"/>
              </a:spcBef>
            </a:pPr>
            <a:r>
              <a:rPr sz="1800" b="1" spc="0" dirty="0">
                <a:latin typeface="Trebuchet MS"/>
                <a:cs typeface="Trebuchet MS"/>
              </a:rPr>
              <a:t>compo</a:t>
            </a:r>
            <a:r>
              <a:rPr sz="1800" b="1" spc="4" dirty="0">
                <a:latin typeface="Trebuchet MS"/>
                <a:cs typeface="Trebuchet MS"/>
              </a:rPr>
              <a:t>n</a:t>
            </a:r>
            <a:r>
              <a:rPr sz="1800" b="1" spc="0" dirty="0">
                <a:latin typeface="Trebuchet MS"/>
                <a:cs typeface="Trebuchet MS"/>
              </a:rPr>
              <a:t>entes</a:t>
            </a:r>
            <a:r>
              <a:rPr sz="1800" b="1" spc="-14" dirty="0">
                <a:latin typeface="Trebuchet MS"/>
                <a:cs typeface="Trebuchet MS"/>
              </a:rPr>
              <a:t> </a:t>
            </a:r>
            <a:r>
              <a:rPr sz="1800" b="1" spc="0" dirty="0">
                <a:latin typeface="Trebuchet MS"/>
                <a:cs typeface="Trebuchet MS"/>
              </a:rPr>
              <a:t>de </a:t>
            </a:r>
            <a:r>
              <a:rPr sz="1800" b="1" spc="-4" dirty="0">
                <a:latin typeface="Trebuchet MS"/>
                <a:cs typeface="Trebuchet MS"/>
              </a:rPr>
              <a:t>f</a:t>
            </a:r>
            <a:r>
              <a:rPr sz="1800" b="1" spc="0" dirty="0">
                <a:latin typeface="Trebuchet MS"/>
                <a:cs typeface="Trebuchet MS"/>
              </a:rPr>
              <a:t>igu</a:t>
            </a:r>
            <a:r>
              <a:rPr sz="1800" b="1" spc="-54" dirty="0">
                <a:latin typeface="Trebuchet MS"/>
                <a:cs typeface="Trebuchet MS"/>
              </a:rPr>
              <a:t>r</a:t>
            </a:r>
            <a:r>
              <a:rPr sz="1800" b="1" spc="0" dirty="0">
                <a:latin typeface="Trebuchet MS"/>
                <a:cs typeface="Trebuchet MS"/>
              </a:rPr>
              <a:t>as</a:t>
            </a:r>
            <a:r>
              <a:rPr sz="1800" b="1" spc="9" dirty="0">
                <a:latin typeface="Trebuchet MS"/>
                <a:cs typeface="Trebuchet MS"/>
              </a:rPr>
              <a:t> </a:t>
            </a:r>
            <a:r>
              <a:rPr sz="1800" b="1" spc="0" dirty="0">
                <a:latin typeface="Trebuchet MS"/>
                <a:cs typeface="Trebuchet MS"/>
              </a:rPr>
              <a:t>bási</a:t>
            </a:r>
            <a:r>
              <a:rPr sz="1800" b="1" spc="4" dirty="0">
                <a:latin typeface="Trebuchet MS"/>
                <a:cs typeface="Trebuchet MS"/>
              </a:rPr>
              <a:t>c</a:t>
            </a:r>
            <a:r>
              <a:rPr sz="1800" b="1" spc="0" dirty="0">
                <a:latin typeface="Trebuchet MS"/>
                <a:cs typeface="Trebuchet MS"/>
              </a:rPr>
              <a:t>as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69884" y="1674240"/>
            <a:ext cx="3788537" cy="13007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49959" marR="1446306" algn="ctr">
              <a:lnSpc>
                <a:spcPct val="96761"/>
              </a:lnSpc>
              <a:spcBef>
                <a:spcPts val="425"/>
              </a:spcBef>
            </a:pPr>
            <a:r>
              <a:rPr sz="1800" b="1" spc="0" dirty="0">
                <a:latin typeface="Trebuchet MS"/>
                <a:cs typeface="Trebuchet MS"/>
              </a:rPr>
              <a:t>NIVEL:3</a:t>
            </a:r>
            <a:endParaRPr sz="1800">
              <a:latin typeface="Trebuchet MS"/>
              <a:cs typeface="Trebuchet MS"/>
            </a:endParaRPr>
          </a:p>
          <a:p>
            <a:pPr marL="140874" marR="139018" algn="ctr">
              <a:lnSpc>
                <a:spcPct val="96761"/>
              </a:lnSpc>
              <a:spcBef>
                <a:spcPts val="70"/>
              </a:spcBef>
            </a:pPr>
            <a:r>
              <a:rPr sz="1800" b="1" spc="-4" dirty="0">
                <a:latin typeface="Trebuchet MS"/>
                <a:cs typeface="Trebuchet MS"/>
              </a:rPr>
              <a:t>O</a:t>
            </a:r>
            <a:r>
              <a:rPr sz="1800" b="1" spc="0" dirty="0">
                <a:latin typeface="Trebuchet MS"/>
                <a:cs typeface="Trebuchet MS"/>
              </a:rPr>
              <a:t>rd</a:t>
            </a:r>
            <a:r>
              <a:rPr sz="1800" b="1" spc="-9" dirty="0">
                <a:latin typeface="Trebuchet MS"/>
                <a:cs typeface="Trebuchet MS"/>
              </a:rPr>
              <a:t>e</a:t>
            </a:r>
            <a:r>
              <a:rPr sz="1800" b="1" spc="0" dirty="0">
                <a:latin typeface="Trebuchet MS"/>
                <a:cs typeface="Trebuchet MS"/>
              </a:rPr>
              <a:t>nam</a:t>
            </a:r>
            <a:r>
              <a:rPr sz="1800" b="1" spc="4" dirty="0">
                <a:latin typeface="Trebuchet MS"/>
                <a:cs typeface="Trebuchet MS"/>
              </a:rPr>
              <a:t>i</a:t>
            </a:r>
            <a:r>
              <a:rPr sz="1800" b="1" spc="0" dirty="0">
                <a:latin typeface="Trebuchet MS"/>
                <a:cs typeface="Trebuchet MS"/>
              </a:rPr>
              <a:t>en</a:t>
            </a:r>
            <a:r>
              <a:rPr sz="1800" b="1" spc="-4" dirty="0">
                <a:latin typeface="Trebuchet MS"/>
                <a:cs typeface="Trebuchet MS"/>
              </a:rPr>
              <a:t>t</a:t>
            </a:r>
            <a:r>
              <a:rPr sz="1800" b="1" spc="0" dirty="0">
                <a:latin typeface="Trebuchet MS"/>
                <a:cs typeface="Trebuchet MS"/>
              </a:rPr>
              <a:t>o</a:t>
            </a:r>
            <a:r>
              <a:rPr sz="1800" b="1" spc="14" dirty="0">
                <a:latin typeface="Trebuchet MS"/>
                <a:cs typeface="Trebuchet MS"/>
              </a:rPr>
              <a:t> </a:t>
            </a:r>
            <a:r>
              <a:rPr sz="1800" b="1" spc="0" dirty="0">
                <a:latin typeface="Trebuchet MS"/>
                <a:cs typeface="Trebuchet MS"/>
              </a:rPr>
              <a:t>o</a:t>
            </a:r>
            <a:r>
              <a:rPr sz="1800" b="1" spc="-14" dirty="0">
                <a:latin typeface="Trebuchet MS"/>
                <a:cs typeface="Trebuchet MS"/>
              </a:rPr>
              <a:t> </a:t>
            </a:r>
            <a:r>
              <a:rPr sz="1800" b="1" spc="0" dirty="0">
                <a:latin typeface="Trebuchet MS"/>
                <a:cs typeface="Trebuchet MS"/>
              </a:rPr>
              <a:t>clasificación</a:t>
            </a:r>
            <a:r>
              <a:rPr sz="1800" b="1" spc="-19" dirty="0">
                <a:latin typeface="Trebuchet MS"/>
                <a:cs typeface="Trebuchet MS"/>
              </a:rPr>
              <a:t> </a:t>
            </a:r>
            <a:r>
              <a:rPr sz="1800" b="1" spc="0" dirty="0">
                <a:latin typeface="Trebuchet MS"/>
                <a:cs typeface="Trebuchet MS"/>
              </a:rPr>
              <a:t>de</a:t>
            </a:r>
            <a:endParaRPr sz="1800">
              <a:latin typeface="Trebuchet MS"/>
              <a:cs typeface="Trebuchet MS"/>
            </a:endParaRPr>
          </a:p>
          <a:p>
            <a:pPr marL="1509394" marR="1506819" algn="ctr">
              <a:lnSpc>
                <a:spcPct val="96761"/>
              </a:lnSpc>
              <a:spcBef>
                <a:spcPts val="70"/>
              </a:spcBef>
            </a:pPr>
            <a:r>
              <a:rPr sz="1800" b="1" spc="-4" dirty="0">
                <a:latin typeface="Trebuchet MS"/>
                <a:cs typeface="Trebuchet MS"/>
              </a:rPr>
              <a:t>f</a:t>
            </a:r>
            <a:r>
              <a:rPr sz="1800" b="1" spc="0" dirty="0">
                <a:latin typeface="Trebuchet MS"/>
                <a:cs typeface="Trebuchet MS"/>
              </a:rPr>
              <a:t>igu</a:t>
            </a:r>
            <a:r>
              <a:rPr sz="1800" b="1" spc="-54" dirty="0">
                <a:latin typeface="Trebuchet MS"/>
                <a:cs typeface="Trebuchet MS"/>
              </a:rPr>
              <a:t>r</a:t>
            </a:r>
            <a:r>
              <a:rPr sz="1800" b="1" spc="0" dirty="0">
                <a:latin typeface="Trebuchet MS"/>
                <a:cs typeface="Trebuchet MS"/>
              </a:rPr>
              <a:t>as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2747" y="2974975"/>
            <a:ext cx="7577137" cy="3344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969884" y="2974975"/>
            <a:ext cx="3788537" cy="3344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9371076" y="0"/>
            <a:ext cx="1219200" cy="6857999"/>
          </a:xfrm>
          <a:custGeom>
            <a:avLst/>
            <a:gdLst/>
            <a:ahLst/>
            <a:cxnLst/>
            <a:rect l="l" t="t" r="r" b="b"/>
            <a:pathLst>
              <a:path w="1219200" h="6857999">
                <a:moveTo>
                  <a:pt x="0" y="1"/>
                </a:moveTo>
                <a:lnTo>
                  <a:pt x="1219199" y="6857998"/>
                </a:lnTo>
              </a:path>
              <a:path w="1219200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24928" y="3681983"/>
            <a:ext cx="4763516" cy="3176586"/>
          </a:xfrm>
          <a:custGeom>
            <a:avLst/>
            <a:gdLst/>
            <a:ahLst/>
            <a:cxnLst/>
            <a:rect l="l" t="t" r="r" b="b"/>
            <a:pathLst>
              <a:path w="4763516" h="3176586">
                <a:moveTo>
                  <a:pt x="4763516" y="0"/>
                </a:moveTo>
                <a:lnTo>
                  <a:pt x="860" y="3176012"/>
                </a:lnTo>
              </a:path>
              <a:path w="4763516" h="3176586">
                <a:moveTo>
                  <a:pt x="860" y="3176012"/>
                </a:moveTo>
                <a:lnTo>
                  <a:pt x="4763516" y="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82100" y="-9144"/>
            <a:ext cx="3006852" cy="6867144"/>
          </a:xfrm>
          <a:custGeom>
            <a:avLst/>
            <a:gdLst/>
            <a:ahLst/>
            <a:cxnLst/>
            <a:rect l="l" t="t" r="r" b="b"/>
            <a:pathLst>
              <a:path w="3006852" h="6867144">
                <a:moveTo>
                  <a:pt x="3006852" y="9144"/>
                </a:moveTo>
                <a:lnTo>
                  <a:pt x="2042484" y="9144"/>
                </a:lnTo>
                <a:lnTo>
                  <a:pt x="1" y="6867140"/>
                </a:lnTo>
                <a:lnTo>
                  <a:pt x="3006852" y="6867140"/>
                </a:lnTo>
                <a:lnTo>
                  <a:pt x="3006852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02724" y="-9144"/>
            <a:ext cx="2589276" cy="6867144"/>
          </a:xfrm>
          <a:custGeom>
            <a:avLst/>
            <a:gdLst/>
            <a:ahLst/>
            <a:cxnLst/>
            <a:rect l="l" t="t" r="r" b="b"/>
            <a:pathLst>
              <a:path w="2589276" h="6867144">
                <a:moveTo>
                  <a:pt x="2589275" y="9144"/>
                </a:moveTo>
                <a:lnTo>
                  <a:pt x="1610" y="9144"/>
                </a:lnTo>
                <a:lnTo>
                  <a:pt x="1209801" y="6867140"/>
                </a:lnTo>
                <a:lnTo>
                  <a:pt x="2589275" y="6867140"/>
                </a:lnTo>
                <a:lnTo>
                  <a:pt x="2589275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32164" y="3048000"/>
            <a:ext cx="3259835" cy="3809999"/>
          </a:xfrm>
          <a:custGeom>
            <a:avLst/>
            <a:gdLst/>
            <a:ahLst/>
            <a:cxnLst/>
            <a:rect l="l" t="t" r="r" b="b"/>
            <a:pathLst>
              <a:path w="3259835" h="3809999">
                <a:moveTo>
                  <a:pt x="3259835" y="0"/>
                </a:moveTo>
                <a:lnTo>
                  <a:pt x="1" y="3809997"/>
                </a:lnTo>
                <a:lnTo>
                  <a:pt x="3259835" y="3809997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34500" y="-9144"/>
            <a:ext cx="2854452" cy="6867144"/>
          </a:xfrm>
          <a:custGeom>
            <a:avLst/>
            <a:gdLst/>
            <a:ahLst/>
            <a:cxnLst/>
            <a:rect l="l" t="t" r="r" b="b"/>
            <a:pathLst>
              <a:path w="2854452" h="6867144">
                <a:moveTo>
                  <a:pt x="2854452" y="9144"/>
                </a:moveTo>
                <a:lnTo>
                  <a:pt x="3290" y="9144"/>
                </a:lnTo>
                <a:lnTo>
                  <a:pt x="2470910" y="6867140"/>
                </a:lnTo>
                <a:lnTo>
                  <a:pt x="2854452" y="6867140"/>
                </a:lnTo>
                <a:lnTo>
                  <a:pt x="2854452" y="9144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98124" y="-9144"/>
            <a:ext cx="1290827" cy="6867144"/>
          </a:xfrm>
          <a:custGeom>
            <a:avLst/>
            <a:gdLst/>
            <a:ahLst/>
            <a:cxnLst/>
            <a:rect l="l" t="t" r="r" b="b"/>
            <a:pathLst>
              <a:path w="1290827" h="6867144">
                <a:moveTo>
                  <a:pt x="1290827" y="9144"/>
                </a:moveTo>
                <a:lnTo>
                  <a:pt x="1018959" y="9144"/>
                </a:lnTo>
                <a:lnTo>
                  <a:pt x="0" y="6867140"/>
                </a:lnTo>
                <a:lnTo>
                  <a:pt x="1290827" y="6867140"/>
                </a:lnTo>
                <a:lnTo>
                  <a:pt x="1290827" y="9144"/>
                </a:lnTo>
                <a:close/>
              </a:path>
            </a:pathLst>
          </a:custGeom>
          <a:solidFill>
            <a:srgbClr val="C0E3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939272" y="-9144"/>
            <a:ext cx="1249679" cy="6867144"/>
          </a:xfrm>
          <a:custGeom>
            <a:avLst/>
            <a:gdLst/>
            <a:ahLst/>
            <a:cxnLst/>
            <a:rect l="l" t="t" r="r" b="b"/>
            <a:pathLst>
              <a:path w="1249679" h="6867144">
                <a:moveTo>
                  <a:pt x="1249679" y="9144"/>
                </a:moveTo>
                <a:lnTo>
                  <a:pt x="1476" y="9144"/>
                </a:lnTo>
                <a:lnTo>
                  <a:pt x="1109217" y="6867140"/>
                </a:lnTo>
                <a:lnTo>
                  <a:pt x="1249679" y="6867140"/>
                </a:lnTo>
                <a:lnTo>
                  <a:pt x="1249679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72344" y="3590544"/>
            <a:ext cx="1816607" cy="3267455"/>
          </a:xfrm>
          <a:custGeom>
            <a:avLst/>
            <a:gdLst/>
            <a:ahLst/>
            <a:cxnLst/>
            <a:rect l="l" t="t" r="r" b="b"/>
            <a:pathLst>
              <a:path w="1816607" h="3267455">
                <a:moveTo>
                  <a:pt x="1816607" y="0"/>
                </a:moveTo>
                <a:lnTo>
                  <a:pt x="1" y="3267452"/>
                </a:lnTo>
                <a:lnTo>
                  <a:pt x="1816607" y="3267452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9900" y="609600"/>
            <a:ext cx="5619750" cy="1530223"/>
          </a:xfrm>
          <a:custGeom>
            <a:avLst/>
            <a:gdLst/>
            <a:ahLst/>
            <a:cxnLst/>
            <a:rect l="l" t="t" r="r" b="b"/>
            <a:pathLst>
              <a:path w="5619750" h="1530223">
                <a:moveTo>
                  <a:pt x="0" y="1530223"/>
                </a:moveTo>
                <a:lnTo>
                  <a:pt x="5619750" y="1530223"/>
                </a:lnTo>
                <a:lnTo>
                  <a:pt x="5619750" y="0"/>
                </a:lnTo>
                <a:lnTo>
                  <a:pt x="0" y="0"/>
                </a:lnTo>
                <a:lnTo>
                  <a:pt x="0" y="1530223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89650" y="609600"/>
            <a:ext cx="5619750" cy="1530223"/>
          </a:xfrm>
          <a:custGeom>
            <a:avLst/>
            <a:gdLst/>
            <a:ahLst/>
            <a:cxnLst/>
            <a:rect l="l" t="t" r="r" b="b"/>
            <a:pathLst>
              <a:path w="5619750" h="1530223">
                <a:moveTo>
                  <a:pt x="0" y="1530223"/>
                </a:moveTo>
                <a:lnTo>
                  <a:pt x="5619750" y="1530223"/>
                </a:lnTo>
                <a:lnTo>
                  <a:pt x="5619750" y="0"/>
                </a:lnTo>
                <a:lnTo>
                  <a:pt x="0" y="0"/>
                </a:lnTo>
                <a:lnTo>
                  <a:pt x="0" y="1530223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4012692"/>
            <a:ext cx="448056" cy="2845308"/>
          </a:xfrm>
          <a:custGeom>
            <a:avLst/>
            <a:gdLst/>
            <a:ahLst/>
            <a:cxnLst/>
            <a:rect l="l" t="t" r="r" b="b"/>
            <a:pathLst>
              <a:path w="448056" h="2845307">
                <a:moveTo>
                  <a:pt x="0" y="0"/>
                </a:moveTo>
                <a:lnTo>
                  <a:pt x="0" y="2845306"/>
                </a:lnTo>
                <a:lnTo>
                  <a:pt x="448055" y="2845306"/>
                </a:lnTo>
                <a:lnTo>
                  <a:pt x="0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9900" y="2139823"/>
            <a:ext cx="5619750" cy="3892677"/>
          </a:xfrm>
          <a:custGeom>
            <a:avLst/>
            <a:gdLst/>
            <a:ahLst/>
            <a:cxnLst/>
            <a:rect l="l" t="t" r="r" b="b"/>
            <a:pathLst>
              <a:path w="5619750" h="3892677">
                <a:moveTo>
                  <a:pt x="0" y="3892677"/>
                </a:moveTo>
                <a:lnTo>
                  <a:pt x="5619750" y="3892677"/>
                </a:lnTo>
                <a:lnTo>
                  <a:pt x="5619750" y="0"/>
                </a:lnTo>
                <a:lnTo>
                  <a:pt x="0" y="0"/>
                </a:lnTo>
                <a:lnTo>
                  <a:pt x="0" y="3892677"/>
                </a:lnTo>
                <a:close/>
              </a:path>
            </a:pathLst>
          </a:custGeom>
          <a:solidFill>
            <a:srgbClr val="DBE9C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89650" y="2139823"/>
            <a:ext cx="5619750" cy="3892677"/>
          </a:xfrm>
          <a:custGeom>
            <a:avLst/>
            <a:gdLst/>
            <a:ahLst/>
            <a:cxnLst/>
            <a:rect l="l" t="t" r="r" b="b"/>
            <a:pathLst>
              <a:path w="5619750" h="3892677">
                <a:moveTo>
                  <a:pt x="0" y="3892677"/>
                </a:moveTo>
                <a:lnTo>
                  <a:pt x="5619750" y="3892677"/>
                </a:lnTo>
                <a:lnTo>
                  <a:pt x="5619750" y="0"/>
                </a:lnTo>
                <a:lnTo>
                  <a:pt x="0" y="0"/>
                </a:lnTo>
                <a:lnTo>
                  <a:pt x="0" y="3892677"/>
                </a:lnTo>
                <a:close/>
              </a:path>
            </a:pathLst>
          </a:custGeom>
          <a:solidFill>
            <a:srgbClr val="DBE9C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3550" y="2139823"/>
            <a:ext cx="11252200" cy="0"/>
          </a:xfrm>
          <a:custGeom>
            <a:avLst/>
            <a:gdLst/>
            <a:ahLst/>
            <a:cxnLst/>
            <a:rect l="l" t="t" r="r" b="b"/>
            <a:pathLst>
              <a:path w="11252200">
                <a:moveTo>
                  <a:pt x="0" y="0"/>
                </a:moveTo>
                <a:lnTo>
                  <a:pt x="112522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709400" y="603250"/>
            <a:ext cx="0" cy="5435600"/>
          </a:xfrm>
          <a:custGeom>
            <a:avLst/>
            <a:gdLst/>
            <a:ahLst/>
            <a:cxnLst/>
            <a:rect l="l" t="t" r="r" b="b"/>
            <a:pathLst>
              <a:path h="5435600">
                <a:moveTo>
                  <a:pt x="0" y="0"/>
                </a:moveTo>
                <a:lnTo>
                  <a:pt x="0" y="54356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3550" y="609600"/>
            <a:ext cx="11252200" cy="0"/>
          </a:xfrm>
          <a:custGeom>
            <a:avLst/>
            <a:gdLst/>
            <a:ahLst/>
            <a:cxnLst/>
            <a:rect l="l" t="t" r="r" b="b"/>
            <a:pathLst>
              <a:path w="11252200">
                <a:moveTo>
                  <a:pt x="0" y="0"/>
                </a:moveTo>
                <a:lnTo>
                  <a:pt x="112522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3550" y="6032500"/>
            <a:ext cx="11252200" cy="0"/>
          </a:xfrm>
          <a:custGeom>
            <a:avLst/>
            <a:gdLst/>
            <a:ahLst/>
            <a:cxnLst/>
            <a:rect l="l" t="t" r="r" b="b"/>
            <a:pathLst>
              <a:path w="11252200">
                <a:moveTo>
                  <a:pt x="0" y="0"/>
                </a:moveTo>
                <a:lnTo>
                  <a:pt x="112522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4860" y="2502408"/>
            <a:ext cx="5084064" cy="3159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48400" y="2502408"/>
            <a:ext cx="5247132" cy="3159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9900" y="609600"/>
            <a:ext cx="11239500" cy="15302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47750" marR="2161450" indent="1169162">
              <a:lnSpc>
                <a:spcPct val="99954"/>
              </a:lnSpc>
              <a:spcBef>
                <a:spcPts val="434"/>
              </a:spcBef>
            </a:pPr>
            <a:r>
              <a:rPr sz="2400" b="1" spc="0" dirty="0">
                <a:latin typeface="Trebuchet MS"/>
                <a:cs typeface="Trebuchet MS"/>
              </a:rPr>
              <a:t>NIVEL</a:t>
            </a:r>
            <a:r>
              <a:rPr sz="2400" b="1" spc="-109" dirty="0">
                <a:latin typeface="Trebuchet MS"/>
                <a:cs typeface="Trebuchet MS"/>
              </a:rPr>
              <a:t> </a:t>
            </a:r>
            <a:r>
              <a:rPr sz="2400" b="1" spc="0" dirty="0">
                <a:latin typeface="Trebuchet MS"/>
                <a:cs typeface="Trebuchet MS"/>
              </a:rPr>
              <a:t>4:                                               </a:t>
            </a:r>
            <a:r>
              <a:rPr sz="2400" b="1" spc="224" dirty="0">
                <a:latin typeface="Trebuchet MS"/>
                <a:cs typeface="Trebuchet MS"/>
              </a:rPr>
              <a:t> </a:t>
            </a:r>
            <a:r>
              <a:rPr sz="2400" b="1" spc="0" dirty="0">
                <a:latin typeface="Trebuchet MS"/>
                <a:cs typeface="Trebuchet MS"/>
              </a:rPr>
              <a:t>NIVEL</a:t>
            </a:r>
            <a:r>
              <a:rPr sz="2400" b="1" spc="-109" dirty="0">
                <a:latin typeface="Trebuchet MS"/>
                <a:cs typeface="Trebuchet MS"/>
              </a:rPr>
              <a:t> </a:t>
            </a:r>
            <a:r>
              <a:rPr sz="2400" b="1" spc="0" dirty="0">
                <a:latin typeface="Trebuchet MS"/>
                <a:cs typeface="Trebuchet MS"/>
              </a:rPr>
              <a:t>5: Razon</a:t>
            </a:r>
            <a:r>
              <a:rPr sz="2400" b="1" spc="9" dirty="0">
                <a:latin typeface="Trebuchet MS"/>
                <a:cs typeface="Trebuchet MS"/>
              </a:rPr>
              <a:t>a</a:t>
            </a:r>
            <a:r>
              <a:rPr sz="2400" b="1" spc="0" dirty="0">
                <a:latin typeface="Trebuchet MS"/>
                <a:cs typeface="Trebuchet MS"/>
              </a:rPr>
              <a:t>m</a:t>
            </a:r>
            <a:r>
              <a:rPr sz="2400" b="1" spc="4" dirty="0">
                <a:latin typeface="Trebuchet MS"/>
                <a:cs typeface="Trebuchet MS"/>
              </a:rPr>
              <a:t>i</a:t>
            </a:r>
            <a:r>
              <a:rPr sz="2400" b="1" spc="0" dirty="0">
                <a:latin typeface="Trebuchet MS"/>
                <a:cs typeface="Trebuchet MS"/>
              </a:rPr>
              <a:t>e</a:t>
            </a:r>
            <a:r>
              <a:rPr sz="2400" b="1" spc="-9" dirty="0">
                <a:latin typeface="Trebuchet MS"/>
                <a:cs typeface="Trebuchet MS"/>
              </a:rPr>
              <a:t>n</a:t>
            </a:r>
            <a:r>
              <a:rPr sz="2400" b="1" spc="0" dirty="0">
                <a:latin typeface="Trebuchet MS"/>
                <a:cs typeface="Trebuchet MS"/>
              </a:rPr>
              <a:t>to</a:t>
            </a:r>
            <a:r>
              <a:rPr sz="2400" b="1" spc="-19" dirty="0">
                <a:latin typeface="Trebuchet MS"/>
                <a:cs typeface="Trebuchet MS"/>
              </a:rPr>
              <a:t> </a:t>
            </a:r>
            <a:r>
              <a:rPr sz="2400" b="1" spc="0" dirty="0">
                <a:latin typeface="Trebuchet MS"/>
                <a:cs typeface="Trebuchet MS"/>
              </a:rPr>
              <a:t>ded</a:t>
            </a:r>
            <a:r>
              <a:rPr sz="2400" b="1" spc="-4" dirty="0">
                <a:latin typeface="Trebuchet MS"/>
                <a:cs typeface="Trebuchet MS"/>
              </a:rPr>
              <a:t>u</a:t>
            </a:r>
            <a:r>
              <a:rPr sz="2400" b="1" spc="0" dirty="0">
                <a:latin typeface="Trebuchet MS"/>
                <a:cs typeface="Trebuchet MS"/>
              </a:rPr>
              <a:t>c</a:t>
            </a:r>
            <a:r>
              <a:rPr sz="2400" b="1" spc="-9" dirty="0">
                <a:latin typeface="Trebuchet MS"/>
                <a:cs typeface="Trebuchet MS"/>
              </a:rPr>
              <a:t>t</a:t>
            </a:r>
            <a:r>
              <a:rPr sz="2400" b="1" spc="0" dirty="0">
                <a:latin typeface="Trebuchet MS"/>
                <a:cs typeface="Trebuchet MS"/>
              </a:rPr>
              <a:t>ivo                                     </a:t>
            </a:r>
            <a:r>
              <a:rPr sz="2400" b="1" spc="54" dirty="0">
                <a:latin typeface="Trebuchet MS"/>
                <a:cs typeface="Trebuchet MS"/>
              </a:rPr>
              <a:t> </a:t>
            </a:r>
            <a:r>
              <a:rPr sz="2400" b="1" spc="0" dirty="0">
                <a:latin typeface="Trebuchet MS"/>
                <a:cs typeface="Trebuchet MS"/>
              </a:rPr>
              <a:t>Rigor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69900" y="2139823"/>
            <a:ext cx="11239500" cy="38926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9371076" y="0"/>
            <a:ext cx="1219200" cy="6857999"/>
          </a:xfrm>
          <a:custGeom>
            <a:avLst/>
            <a:gdLst/>
            <a:ahLst/>
            <a:cxnLst/>
            <a:rect l="l" t="t" r="r" b="b"/>
            <a:pathLst>
              <a:path w="1219200" h="6857999">
                <a:moveTo>
                  <a:pt x="0" y="1"/>
                </a:moveTo>
                <a:lnTo>
                  <a:pt x="1219199" y="6857998"/>
                </a:lnTo>
              </a:path>
              <a:path w="1219200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24928" y="3681983"/>
            <a:ext cx="4763516" cy="3176586"/>
          </a:xfrm>
          <a:custGeom>
            <a:avLst/>
            <a:gdLst/>
            <a:ahLst/>
            <a:cxnLst/>
            <a:rect l="l" t="t" r="r" b="b"/>
            <a:pathLst>
              <a:path w="4763516" h="3176586">
                <a:moveTo>
                  <a:pt x="4763516" y="0"/>
                </a:moveTo>
                <a:lnTo>
                  <a:pt x="860" y="3176012"/>
                </a:lnTo>
              </a:path>
              <a:path w="4763516" h="3176586">
                <a:moveTo>
                  <a:pt x="860" y="3176012"/>
                </a:moveTo>
                <a:lnTo>
                  <a:pt x="4763516" y="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82100" y="-9144"/>
            <a:ext cx="3006852" cy="6867144"/>
          </a:xfrm>
          <a:custGeom>
            <a:avLst/>
            <a:gdLst/>
            <a:ahLst/>
            <a:cxnLst/>
            <a:rect l="l" t="t" r="r" b="b"/>
            <a:pathLst>
              <a:path w="3006852" h="6867144">
                <a:moveTo>
                  <a:pt x="3006852" y="9144"/>
                </a:moveTo>
                <a:lnTo>
                  <a:pt x="2042484" y="9144"/>
                </a:lnTo>
                <a:lnTo>
                  <a:pt x="1" y="6867140"/>
                </a:lnTo>
                <a:lnTo>
                  <a:pt x="3006852" y="6867140"/>
                </a:lnTo>
                <a:lnTo>
                  <a:pt x="3006852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602724" y="-9144"/>
            <a:ext cx="2589276" cy="6867144"/>
          </a:xfrm>
          <a:custGeom>
            <a:avLst/>
            <a:gdLst/>
            <a:ahLst/>
            <a:cxnLst/>
            <a:rect l="l" t="t" r="r" b="b"/>
            <a:pathLst>
              <a:path w="2589276" h="6867144">
                <a:moveTo>
                  <a:pt x="2589275" y="9144"/>
                </a:moveTo>
                <a:lnTo>
                  <a:pt x="1610" y="9144"/>
                </a:lnTo>
                <a:lnTo>
                  <a:pt x="1209801" y="6867140"/>
                </a:lnTo>
                <a:lnTo>
                  <a:pt x="2589275" y="6867140"/>
                </a:lnTo>
                <a:lnTo>
                  <a:pt x="2589275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32164" y="3048000"/>
            <a:ext cx="3259835" cy="3809999"/>
          </a:xfrm>
          <a:custGeom>
            <a:avLst/>
            <a:gdLst/>
            <a:ahLst/>
            <a:cxnLst/>
            <a:rect l="l" t="t" r="r" b="b"/>
            <a:pathLst>
              <a:path w="3259835" h="3809999">
                <a:moveTo>
                  <a:pt x="3259835" y="0"/>
                </a:moveTo>
                <a:lnTo>
                  <a:pt x="1" y="3809997"/>
                </a:lnTo>
                <a:lnTo>
                  <a:pt x="3259835" y="3809997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34500" y="-9144"/>
            <a:ext cx="2854452" cy="6867144"/>
          </a:xfrm>
          <a:custGeom>
            <a:avLst/>
            <a:gdLst/>
            <a:ahLst/>
            <a:cxnLst/>
            <a:rect l="l" t="t" r="r" b="b"/>
            <a:pathLst>
              <a:path w="2854452" h="6867144">
                <a:moveTo>
                  <a:pt x="2854452" y="9144"/>
                </a:moveTo>
                <a:lnTo>
                  <a:pt x="3290" y="9144"/>
                </a:lnTo>
                <a:lnTo>
                  <a:pt x="2470910" y="6867140"/>
                </a:lnTo>
                <a:lnTo>
                  <a:pt x="2854452" y="6867140"/>
                </a:lnTo>
                <a:lnTo>
                  <a:pt x="2854452" y="9144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898124" y="-9144"/>
            <a:ext cx="1290827" cy="6867144"/>
          </a:xfrm>
          <a:custGeom>
            <a:avLst/>
            <a:gdLst/>
            <a:ahLst/>
            <a:cxnLst/>
            <a:rect l="l" t="t" r="r" b="b"/>
            <a:pathLst>
              <a:path w="1290827" h="6867144">
                <a:moveTo>
                  <a:pt x="1290827" y="9144"/>
                </a:moveTo>
                <a:lnTo>
                  <a:pt x="1018959" y="9144"/>
                </a:lnTo>
                <a:lnTo>
                  <a:pt x="0" y="6867140"/>
                </a:lnTo>
                <a:lnTo>
                  <a:pt x="1290827" y="6867140"/>
                </a:lnTo>
                <a:lnTo>
                  <a:pt x="1290827" y="9144"/>
                </a:lnTo>
                <a:close/>
              </a:path>
            </a:pathLst>
          </a:custGeom>
          <a:solidFill>
            <a:srgbClr val="C0E3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939272" y="-9144"/>
            <a:ext cx="1249679" cy="6867144"/>
          </a:xfrm>
          <a:custGeom>
            <a:avLst/>
            <a:gdLst/>
            <a:ahLst/>
            <a:cxnLst/>
            <a:rect l="l" t="t" r="r" b="b"/>
            <a:pathLst>
              <a:path w="1249679" h="6867144">
                <a:moveTo>
                  <a:pt x="1249679" y="9144"/>
                </a:moveTo>
                <a:lnTo>
                  <a:pt x="1476" y="9144"/>
                </a:lnTo>
                <a:lnTo>
                  <a:pt x="1109217" y="6867140"/>
                </a:lnTo>
                <a:lnTo>
                  <a:pt x="1249679" y="6867140"/>
                </a:lnTo>
                <a:lnTo>
                  <a:pt x="1249679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72344" y="3590544"/>
            <a:ext cx="1816607" cy="3267455"/>
          </a:xfrm>
          <a:custGeom>
            <a:avLst/>
            <a:gdLst/>
            <a:ahLst/>
            <a:cxnLst/>
            <a:rect l="l" t="t" r="r" b="b"/>
            <a:pathLst>
              <a:path w="1816607" h="3267455">
                <a:moveTo>
                  <a:pt x="1816607" y="0"/>
                </a:moveTo>
                <a:lnTo>
                  <a:pt x="1" y="3267452"/>
                </a:lnTo>
                <a:lnTo>
                  <a:pt x="1816607" y="3267452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63980" y="539496"/>
            <a:ext cx="9678924" cy="1507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37632" y="1362455"/>
            <a:ext cx="1531619" cy="1507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63040" y="2185416"/>
            <a:ext cx="9310116" cy="1507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012692"/>
            <a:ext cx="448056" cy="2845308"/>
          </a:xfrm>
          <a:custGeom>
            <a:avLst/>
            <a:gdLst/>
            <a:ahLst/>
            <a:cxnLst/>
            <a:rect l="l" t="t" r="r" b="b"/>
            <a:pathLst>
              <a:path w="448056" h="2845307">
                <a:moveTo>
                  <a:pt x="0" y="0"/>
                </a:moveTo>
                <a:lnTo>
                  <a:pt x="0" y="2845306"/>
                </a:lnTo>
                <a:lnTo>
                  <a:pt x="448055" y="2845306"/>
                </a:lnTo>
                <a:lnTo>
                  <a:pt x="0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74317" y="855323"/>
            <a:ext cx="5221957" cy="15346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15"/>
              </a:lnSpc>
              <a:spcBef>
                <a:spcPts val="280"/>
              </a:spcBef>
            </a:pPr>
            <a:r>
              <a:rPr sz="5400" b="1" spc="0" dirty="0">
                <a:solidFill>
                  <a:srgbClr val="90C225"/>
                </a:solidFill>
                <a:latin typeface="Times New Roman"/>
                <a:cs typeface="Times New Roman"/>
              </a:rPr>
              <a:t>PENSAMIEN</a:t>
            </a:r>
            <a:r>
              <a:rPr sz="5400" b="1" spc="-114" dirty="0">
                <a:solidFill>
                  <a:srgbClr val="90C225"/>
                </a:solidFill>
                <a:latin typeface="Times New Roman"/>
                <a:cs typeface="Times New Roman"/>
              </a:rPr>
              <a:t>T</a:t>
            </a:r>
            <a:r>
              <a:rPr sz="5400" b="1" spc="0" dirty="0">
                <a:solidFill>
                  <a:srgbClr val="90C225"/>
                </a:solidFill>
                <a:latin typeface="Times New Roman"/>
                <a:cs typeface="Times New Roman"/>
              </a:rPr>
              <a:t>O</a:t>
            </a:r>
            <a:endParaRPr sz="5400">
              <a:latin typeface="Times New Roman"/>
              <a:cs typeface="Times New Roman"/>
            </a:endParaRPr>
          </a:p>
          <a:p>
            <a:pPr marR="639823" algn="r">
              <a:lnSpc>
                <a:spcPts val="6195"/>
              </a:lnSpc>
              <a:spcBef>
                <a:spcPts val="299"/>
              </a:spcBef>
            </a:pPr>
            <a:r>
              <a:rPr sz="8100" b="1" spc="0" baseline="-1073" dirty="0">
                <a:solidFill>
                  <a:srgbClr val="90C225"/>
                </a:solidFill>
                <a:latin typeface="Times New Roman"/>
                <a:cs typeface="Times New Roman"/>
              </a:rPr>
              <a:t>Y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39485" y="855323"/>
            <a:ext cx="3480623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5400" b="1" spc="0" dirty="0">
                <a:solidFill>
                  <a:srgbClr val="90C225"/>
                </a:solidFill>
                <a:latin typeface="Times New Roman"/>
                <a:cs typeface="Times New Roman"/>
              </a:rPr>
              <a:t>MÉ</a:t>
            </a:r>
            <a:r>
              <a:rPr sz="5400" b="1" spc="-14" dirty="0">
                <a:solidFill>
                  <a:srgbClr val="90C225"/>
                </a:solidFill>
                <a:latin typeface="Times New Roman"/>
                <a:cs typeface="Times New Roman"/>
              </a:rPr>
              <a:t>T</a:t>
            </a:r>
            <a:r>
              <a:rPr sz="5400" b="1" spc="0" dirty="0">
                <a:solidFill>
                  <a:srgbClr val="90C225"/>
                </a:solidFill>
                <a:latin typeface="Times New Roman"/>
                <a:cs typeface="Times New Roman"/>
              </a:rPr>
              <a:t>RICO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73377" y="2501497"/>
            <a:ext cx="3597947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5400" b="1" spc="0" dirty="0">
                <a:solidFill>
                  <a:srgbClr val="90C225"/>
                </a:solidFill>
                <a:latin typeface="Times New Roman"/>
                <a:cs typeface="Times New Roman"/>
              </a:rPr>
              <a:t>SISTEMAS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11790" y="2501497"/>
            <a:ext cx="1081315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5400" b="1" spc="0" dirty="0">
                <a:solidFill>
                  <a:srgbClr val="90C225"/>
                </a:solidFill>
                <a:latin typeface="Times New Roman"/>
                <a:cs typeface="Times New Roman"/>
              </a:rPr>
              <a:t>DE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36316" y="2501497"/>
            <a:ext cx="3787312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5400" b="1" spc="0" dirty="0">
                <a:solidFill>
                  <a:srgbClr val="90C225"/>
                </a:solidFill>
                <a:latin typeface="Times New Roman"/>
                <a:cs typeface="Times New Roman"/>
              </a:rPr>
              <a:t>MEDICIÓN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58484" y="3645000"/>
            <a:ext cx="10001577" cy="12080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0876" marR="177467" algn="ctr">
              <a:lnSpc>
                <a:spcPts val="2550"/>
              </a:lnSpc>
              <a:spcBef>
                <a:spcPts val="127"/>
              </a:spcBef>
            </a:pP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Contr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buye</a:t>
            </a:r>
            <a:r>
              <a:rPr sz="2400" spc="-1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al desar</a:t>
            </a:r>
            <a:r>
              <a:rPr sz="2400" spc="9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ol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l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2400" spc="-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la capac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dad</a:t>
            </a:r>
            <a:r>
              <a:rPr sz="2400" spc="-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9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edi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ión</a:t>
            </a:r>
            <a:r>
              <a:rPr sz="2400" spc="-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en ac</a:t>
            </a:r>
            <a:r>
              <a:rPr sz="2400" spc="9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ividad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400" spc="-1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cot</a:t>
            </a:r>
            <a:r>
              <a:rPr sz="2400" spc="9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dianas</a:t>
            </a:r>
            <a:endParaRPr sz="2400" dirty="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  <a:spcBef>
                <a:spcPts val="568"/>
              </a:spcBef>
            </a:pP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co</a:t>
            </a:r>
            <a:r>
              <a:rPr sz="2400" spc="-14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o; 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400" spc="-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al super</a:t>
            </a:r>
            <a:r>
              <a:rPr sz="2400" spc="-14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er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ado,</a:t>
            </a:r>
            <a:r>
              <a:rPr sz="2400" spc="-1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coc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na</a:t>
            </a:r>
            <a:r>
              <a:rPr sz="2400" spc="-89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los deport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s,</a:t>
            </a:r>
            <a:r>
              <a:rPr sz="2400" spc="-1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la const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ucc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ón,</a:t>
            </a:r>
            <a:r>
              <a:rPr sz="2400" spc="-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le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tu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9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apas</a:t>
            </a:r>
            <a:endParaRPr sz="2400" dirty="0">
              <a:latin typeface="Times New Roman"/>
              <a:cs typeface="Times New Roman"/>
            </a:endParaRPr>
          </a:p>
          <a:p>
            <a:pPr marL="4267735" marR="4292450" algn="ctr">
              <a:lnSpc>
                <a:spcPct val="95825"/>
              </a:lnSpc>
              <a:spcBef>
                <a:spcPts val="696"/>
              </a:spcBef>
            </a:pP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ent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otros.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9371076" y="0"/>
            <a:ext cx="1219200" cy="6857999"/>
          </a:xfrm>
          <a:custGeom>
            <a:avLst/>
            <a:gdLst/>
            <a:ahLst/>
            <a:cxnLst/>
            <a:rect l="l" t="t" r="r" b="b"/>
            <a:pathLst>
              <a:path w="1219200" h="6857999">
                <a:moveTo>
                  <a:pt x="0" y="1"/>
                </a:moveTo>
                <a:lnTo>
                  <a:pt x="1219199" y="6857998"/>
                </a:lnTo>
              </a:path>
              <a:path w="1219200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24928" y="3681983"/>
            <a:ext cx="4763516" cy="3176586"/>
          </a:xfrm>
          <a:custGeom>
            <a:avLst/>
            <a:gdLst/>
            <a:ahLst/>
            <a:cxnLst/>
            <a:rect l="l" t="t" r="r" b="b"/>
            <a:pathLst>
              <a:path w="4763516" h="3176586">
                <a:moveTo>
                  <a:pt x="4763516" y="0"/>
                </a:moveTo>
                <a:lnTo>
                  <a:pt x="860" y="3176012"/>
                </a:lnTo>
              </a:path>
              <a:path w="4763516" h="3176586">
                <a:moveTo>
                  <a:pt x="860" y="3176012"/>
                </a:moveTo>
                <a:lnTo>
                  <a:pt x="4763516" y="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82100" y="-9144"/>
            <a:ext cx="3006852" cy="6867144"/>
          </a:xfrm>
          <a:custGeom>
            <a:avLst/>
            <a:gdLst/>
            <a:ahLst/>
            <a:cxnLst/>
            <a:rect l="l" t="t" r="r" b="b"/>
            <a:pathLst>
              <a:path w="3006852" h="6867144">
                <a:moveTo>
                  <a:pt x="3006852" y="9144"/>
                </a:moveTo>
                <a:lnTo>
                  <a:pt x="2042484" y="9144"/>
                </a:lnTo>
                <a:lnTo>
                  <a:pt x="1" y="6867140"/>
                </a:lnTo>
                <a:lnTo>
                  <a:pt x="3006852" y="6867140"/>
                </a:lnTo>
                <a:lnTo>
                  <a:pt x="3006852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602724" y="-9144"/>
            <a:ext cx="2589276" cy="6867144"/>
          </a:xfrm>
          <a:custGeom>
            <a:avLst/>
            <a:gdLst/>
            <a:ahLst/>
            <a:cxnLst/>
            <a:rect l="l" t="t" r="r" b="b"/>
            <a:pathLst>
              <a:path w="2589276" h="6867144">
                <a:moveTo>
                  <a:pt x="2589275" y="9144"/>
                </a:moveTo>
                <a:lnTo>
                  <a:pt x="1610" y="9144"/>
                </a:lnTo>
                <a:lnTo>
                  <a:pt x="1209801" y="6867140"/>
                </a:lnTo>
                <a:lnTo>
                  <a:pt x="2589275" y="6867140"/>
                </a:lnTo>
                <a:lnTo>
                  <a:pt x="2589275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32164" y="3048000"/>
            <a:ext cx="3259835" cy="3809999"/>
          </a:xfrm>
          <a:custGeom>
            <a:avLst/>
            <a:gdLst/>
            <a:ahLst/>
            <a:cxnLst/>
            <a:rect l="l" t="t" r="r" b="b"/>
            <a:pathLst>
              <a:path w="3259835" h="3809999">
                <a:moveTo>
                  <a:pt x="3259835" y="0"/>
                </a:moveTo>
                <a:lnTo>
                  <a:pt x="1" y="3809997"/>
                </a:lnTo>
                <a:lnTo>
                  <a:pt x="3259835" y="3809997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34500" y="-9144"/>
            <a:ext cx="2854452" cy="6867144"/>
          </a:xfrm>
          <a:custGeom>
            <a:avLst/>
            <a:gdLst/>
            <a:ahLst/>
            <a:cxnLst/>
            <a:rect l="l" t="t" r="r" b="b"/>
            <a:pathLst>
              <a:path w="2854452" h="6867144">
                <a:moveTo>
                  <a:pt x="2854452" y="9144"/>
                </a:moveTo>
                <a:lnTo>
                  <a:pt x="3290" y="9144"/>
                </a:lnTo>
                <a:lnTo>
                  <a:pt x="2470910" y="6867140"/>
                </a:lnTo>
                <a:lnTo>
                  <a:pt x="2854452" y="6867140"/>
                </a:lnTo>
                <a:lnTo>
                  <a:pt x="2854452" y="9144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898124" y="-9144"/>
            <a:ext cx="1290827" cy="6867144"/>
          </a:xfrm>
          <a:custGeom>
            <a:avLst/>
            <a:gdLst/>
            <a:ahLst/>
            <a:cxnLst/>
            <a:rect l="l" t="t" r="r" b="b"/>
            <a:pathLst>
              <a:path w="1290827" h="6867144">
                <a:moveTo>
                  <a:pt x="1290827" y="9144"/>
                </a:moveTo>
                <a:lnTo>
                  <a:pt x="1018959" y="9144"/>
                </a:lnTo>
                <a:lnTo>
                  <a:pt x="0" y="6867140"/>
                </a:lnTo>
                <a:lnTo>
                  <a:pt x="1290827" y="6867140"/>
                </a:lnTo>
                <a:lnTo>
                  <a:pt x="1290827" y="9144"/>
                </a:lnTo>
                <a:close/>
              </a:path>
            </a:pathLst>
          </a:custGeom>
          <a:solidFill>
            <a:srgbClr val="C0E3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939272" y="-9144"/>
            <a:ext cx="1249679" cy="6867144"/>
          </a:xfrm>
          <a:custGeom>
            <a:avLst/>
            <a:gdLst/>
            <a:ahLst/>
            <a:cxnLst/>
            <a:rect l="l" t="t" r="r" b="b"/>
            <a:pathLst>
              <a:path w="1249679" h="6867144">
                <a:moveTo>
                  <a:pt x="1249679" y="9144"/>
                </a:moveTo>
                <a:lnTo>
                  <a:pt x="1476" y="9144"/>
                </a:lnTo>
                <a:lnTo>
                  <a:pt x="1109217" y="6867140"/>
                </a:lnTo>
                <a:lnTo>
                  <a:pt x="1249679" y="6867140"/>
                </a:lnTo>
                <a:lnTo>
                  <a:pt x="1249679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72344" y="3590544"/>
            <a:ext cx="1816607" cy="3267455"/>
          </a:xfrm>
          <a:custGeom>
            <a:avLst/>
            <a:gdLst/>
            <a:ahLst/>
            <a:cxnLst/>
            <a:rect l="l" t="t" r="r" b="b"/>
            <a:pathLst>
              <a:path w="1816607" h="3267455">
                <a:moveTo>
                  <a:pt x="1816607" y="0"/>
                </a:moveTo>
                <a:lnTo>
                  <a:pt x="1" y="3267452"/>
                </a:lnTo>
                <a:lnTo>
                  <a:pt x="1816607" y="3267452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78608" y="1524"/>
            <a:ext cx="7031735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7862" y="1738630"/>
            <a:ext cx="3744976" cy="1310639"/>
          </a:xfrm>
          <a:custGeom>
            <a:avLst/>
            <a:gdLst/>
            <a:ahLst/>
            <a:cxnLst/>
            <a:rect l="l" t="t" r="r" b="b"/>
            <a:pathLst>
              <a:path w="3744976" h="1310639">
                <a:moveTo>
                  <a:pt x="0" y="1310639"/>
                </a:moveTo>
                <a:lnTo>
                  <a:pt x="3744976" y="1310639"/>
                </a:lnTo>
                <a:lnTo>
                  <a:pt x="3744976" y="0"/>
                </a:lnTo>
                <a:lnTo>
                  <a:pt x="0" y="0"/>
                </a:lnTo>
                <a:lnTo>
                  <a:pt x="0" y="1310639"/>
                </a:lnTo>
                <a:close/>
              </a:path>
            </a:pathLst>
          </a:custGeom>
          <a:solidFill>
            <a:srgbClr val="F9DF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22902" y="1738630"/>
            <a:ext cx="3744976" cy="1310639"/>
          </a:xfrm>
          <a:custGeom>
            <a:avLst/>
            <a:gdLst/>
            <a:ahLst/>
            <a:cxnLst/>
            <a:rect l="l" t="t" r="r" b="b"/>
            <a:pathLst>
              <a:path w="3744976" h="1310639">
                <a:moveTo>
                  <a:pt x="0" y="1310639"/>
                </a:moveTo>
                <a:lnTo>
                  <a:pt x="3744976" y="1310639"/>
                </a:lnTo>
                <a:lnTo>
                  <a:pt x="3744976" y="0"/>
                </a:lnTo>
                <a:lnTo>
                  <a:pt x="0" y="0"/>
                </a:lnTo>
                <a:lnTo>
                  <a:pt x="0" y="1310639"/>
                </a:lnTo>
                <a:close/>
              </a:path>
            </a:pathLst>
          </a:custGeom>
          <a:solidFill>
            <a:srgbClr val="F9DF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67878" y="1738630"/>
            <a:ext cx="3744976" cy="1310639"/>
          </a:xfrm>
          <a:custGeom>
            <a:avLst/>
            <a:gdLst/>
            <a:ahLst/>
            <a:cxnLst/>
            <a:rect l="l" t="t" r="r" b="b"/>
            <a:pathLst>
              <a:path w="3744976" h="1310639">
                <a:moveTo>
                  <a:pt x="0" y="1310639"/>
                </a:moveTo>
                <a:lnTo>
                  <a:pt x="3744976" y="1310639"/>
                </a:lnTo>
                <a:lnTo>
                  <a:pt x="3744976" y="0"/>
                </a:lnTo>
                <a:lnTo>
                  <a:pt x="0" y="0"/>
                </a:lnTo>
                <a:lnTo>
                  <a:pt x="0" y="1310639"/>
                </a:lnTo>
                <a:close/>
              </a:path>
            </a:pathLst>
          </a:custGeom>
          <a:solidFill>
            <a:srgbClr val="F9DF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7862" y="3049257"/>
            <a:ext cx="3744976" cy="3560191"/>
          </a:xfrm>
          <a:custGeom>
            <a:avLst/>
            <a:gdLst/>
            <a:ahLst/>
            <a:cxnLst/>
            <a:rect l="l" t="t" r="r" b="b"/>
            <a:pathLst>
              <a:path w="3744976" h="3560191">
                <a:moveTo>
                  <a:pt x="0" y="3560191"/>
                </a:moveTo>
                <a:lnTo>
                  <a:pt x="3744976" y="3560191"/>
                </a:lnTo>
                <a:lnTo>
                  <a:pt x="3744976" y="0"/>
                </a:lnTo>
                <a:lnTo>
                  <a:pt x="0" y="0"/>
                </a:lnTo>
                <a:lnTo>
                  <a:pt x="0" y="3560191"/>
                </a:lnTo>
                <a:close/>
              </a:path>
            </a:pathLst>
          </a:custGeom>
          <a:solidFill>
            <a:srgbClr val="FBFDE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22902" y="3049257"/>
            <a:ext cx="3744976" cy="3560191"/>
          </a:xfrm>
          <a:custGeom>
            <a:avLst/>
            <a:gdLst/>
            <a:ahLst/>
            <a:cxnLst/>
            <a:rect l="l" t="t" r="r" b="b"/>
            <a:pathLst>
              <a:path w="3744976" h="3560191">
                <a:moveTo>
                  <a:pt x="0" y="3560191"/>
                </a:moveTo>
                <a:lnTo>
                  <a:pt x="3744976" y="3560191"/>
                </a:lnTo>
                <a:lnTo>
                  <a:pt x="3744976" y="0"/>
                </a:lnTo>
                <a:lnTo>
                  <a:pt x="0" y="0"/>
                </a:lnTo>
                <a:lnTo>
                  <a:pt x="0" y="3560191"/>
                </a:lnTo>
                <a:close/>
              </a:path>
            </a:pathLst>
          </a:custGeom>
          <a:solidFill>
            <a:srgbClr val="FBFDE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67878" y="3049257"/>
            <a:ext cx="3744976" cy="3560191"/>
          </a:xfrm>
          <a:custGeom>
            <a:avLst/>
            <a:gdLst/>
            <a:ahLst/>
            <a:cxnLst/>
            <a:rect l="l" t="t" r="r" b="b"/>
            <a:pathLst>
              <a:path w="3744976" h="3560191">
                <a:moveTo>
                  <a:pt x="0" y="3560191"/>
                </a:moveTo>
                <a:lnTo>
                  <a:pt x="3744976" y="3560191"/>
                </a:lnTo>
                <a:lnTo>
                  <a:pt x="3744976" y="0"/>
                </a:lnTo>
                <a:lnTo>
                  <a:pt x="0" y="0"/>
                </a:lnTo>
                <a:lnTo>
                  <a:pt x="0" y="3560191"/>
                </a:lnTo>
                <a:close/>
              </a:path>
            </a:pathLst>
          </a:custGeom>
          <a:solidFill>
            <a:srgbClr val="FBFDE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67878" y="1732279"/>
            <a:ext cx="0" cy="4883518"/>
          </a:xfrm>
          <a:custGeom>
            <a:avLst/>
            <a:gdLst/>
            <a:ahLst/>
            <a:cxnLst/>
            <a:rect l="l" t="t" r="r" b="b"/>
            <a:pathLst>
              <a:path h="4883518">
                <a:moveTo>
                  <a:pt x="0" y="0"/>
                </a:moveTo>
                <a:lnTo>
                  <a:pt x="0" y="488351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1512" y="3049270"/>
            <a:ext cx="11247818" cy="0"/>
          </a:xfrm>
          <a:custGeom>
            <a:avLst/>
            <a:gdLst/>
            <a:ahLst/>
            <a:cxnLst/>
            <a:rect l="l" t="t" r="r" b="b"/>
            <a:pathLst>
              <a:path w="11247818">
                <a:moveTo>
                  <a:pt x="0" y="0"/>
                </a:moveTo>
                <a:lnTo>
                  <a:pt x="11247818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912981" y="1732279"/>
            <a:ext cx="0" cy="4883518"/>
          </a:xfrm>
          <a:custGeom>
            <a:avLst/>
            <a:gdLst/>
            <a:ahLst/>
            <a:cxnLst/>
            <a:rect l="l" t="t" r="r" b="b"/>
            <a:pathLst>
              <a:path h="4883518">
                <a:moveTo>
                  <a:pt x="0" y="0"/>
                </a:moveTo>
                <a:lnTo>
                  <a:pt x="0" y="488351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1512" y="1738629"/>
            <a:ext cx="11247818" cy="0"/>
          </a:xfrm>
          <a:custGeom>
            <a:avLst/>
            <a:gdLst/>
            <a:ahLst/>
            <a:cxnLst/>
            <a:rect l="l" t="t" r="r" b="b"/>
            <a:pathLst>
              <a:path w="11247818">
                <a:moveTo>
                  <a:pt x="0" y="0"/>
                </a:moveTo>
                <a:lnTo>
                  <a:pt x="1124781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1512" y="6609448"/>
            <a:ext cx="11247818" cy="0"/>
          </a:xfrm>
          <a:custGeom>
            <a:avLst/>
            <a:gdLst/>
            <a:ahLst/>
            <a:cxnLst/>
            <a:rect l="l" t="t" r="r" b="b"/>
            <a:pathLst>
              <a:path w="11247818">
                <a:moveTo>
                  <a:pt x="0" y="0"/>
                </a:moveTo>
                <a:lnTo>
                  <a:pt x="1124781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75360" y="3276600"/>
            <a:ext cx="3204972" cy="2458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23816" y="3276600"/>
            <a:ext cx="3343655" cy="24140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18220" y="3276600"/>
            <a:ext cx="3241548" cy="24140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012692"/>
            <a:ext cx="448056" cy="2845308"/>
          </a:xfrm>
          <a:custGeom>
            <a:avLst/>
            <a:gdLst/>
            <a:ahLst/>
            <a:cxnLst/>
            <a:rect l="l" t="t" r="r" b="b"/>
            <a:pathLst>
              <a:path w="448056" h="2845307">
                <a:moveTo>
                  <a:pt x="0" y="0"/>
                </a:moveTo>
                <a:lnTo>
                  <a:pt x="0" y="2845306"/>
                </a:lnTo>
                <a:lnTo>
                  <a:pt x="448055" y="2845306"/>
                </a:lnTo>
                <a:lnTo>
                  <a:pt x="0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912491" y="255678"/>
            <a:ext cx="6413256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b="1" spc="0" dirty="0">
                <a:solidFill>
                  <a:srgbClr val="90C225"/>
                </a:solidFill>
                <a:latin typeface="Times New Roman"/>
                <a:cs typeface="Times New Roman"/>
              </a:rPr>
              <a:t>UNIDADES</a:t>
            </a:r>
            <a:r>
              <a:rPr sz="4400" b="1" spc="-25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4400" b="1" spc="0" dirty="0">
                <a:solidFill>
                  <a:srgbClr val="90C225"/>
                </a:solidFill>
                <a:latin typeface="Times New Roman"/>
                <a:cs typeface="Times New Roman"/>
              </a:rPr>
              <a:t>DE MEDIDA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7862" y="1738629"/>
            <a:ext cx="7490015" cy="1310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79004">
              <a:lnSpc>
                <a:spcPct val="95825"/>
              </a:lnSpc>
              <a:spcBef>
                <a:spcPts val="425"/>
              </a:spcBef>
            </a:pPr>
            <a:r>
              <a:rPr sz="2000" b="1" spc="0" dirty="0">
                <a:latin typeface="Times New Roman"/>
                <a:cs typeface="Times New Roman"/>
              </a:rPr>
              <a:t>LONGITUD                                         </a:t>
            </a:r>
            <a:r>
              <a:rPr sz="2000" b="1" spc="390" dirty="0">
                <a:latin typeface="Times New Roman"/>
                <a:cs typeface="Times New Roman"/>
              </a:rPr>
              <a:t> </a:t>
            </a:r>
            <a:r>
              <a:rPr sz="2000" b="1" spc="0" dirty="0">
                <a:latin typeface="Times New Roman"/>
                <a:cs typeface="Times New Roman"/>
              </a:rPr>
              <a:t>A</a:t>
            </a:r>
            <a:r>
              <a:rPr sz="2000" b="1" spc="9" dirty="0">
                <a:latin typeface="Times New Roman"/>
                <a:cs typeface="Times New Roman"/>
              </a:rPr>
              <a:t>R</a:t>
            </a:r>
            <a:r>
              <a:rPr sz="2000" b="1" spc="0" dirty="0">
                <a:latin typeface="Times New Roman"/>
                <a:cs typeface="Times New Roman"/>
              </a:rPr>
              <a:t>EA</a:t>
            </a:r>
            <a:endParaRPr sz="2000">
              <a:latin typeface="Times New Roman"/>
              <a:cs typeface="Times New Roman"/>
            </a:endParaRPr>
          </a:p>
          <a:p>
            <a:pPr marL="459651" marR="149901" indent="-272796">
              <a:lnSpc>
                <a:spcPct val="100041"/>
              </a:lnSpc>
              <a:spcBef>
                <a:spcPts val="100"/>
              </a:spcBef>
            </a:pPr>
            <a:r>
              <a:rPr sz="2000" b="1" spc="0" dirty="0">
                <a:latin typeface="Times New Roman"/>
                <a:cs typeface="Times New Roman"/>
              </a:rPr>
              <a:t>M</a:t>
            </a:r>
            <a:r>
              <a:rPr sz="2000" b="1" spc="9" dirty="0">
                <a:latin typeface="Times New Roman"/>
                <a:cs typeface="Times New Roman"/>
              </a:rPr>
              <a:t>a</a:t>
            </a:r>
            <a:r>
              <a:rPr sz="2000" b="1" spc="0" dirty="0">
                <a:latin typeface="Times New Roman"/>
                <a:cs typeface="Times New Roman"/>
              </a:rPr>
              <a:t>g</a:t>
            </a:r>
            <a:r>
              <a:rPr sz="2000" b="1" spc="4" dirty="0">
                <a:latin typeface="Times New Roman"/>
                <a:cs typeface="Times New Roman"/>
              </a:rPr>
              <a:t>n</a:t>
            </a:r>
            <a:r>
              <a:rPr sz="2000" b="1" spc="0" dirty="0">
                <a:latin typeface="Times New Roman"/>
                <a:cs typeface="Times New Roman"/>
              </a:rPr>
              <a:t>it</a:t>
            </a:r>
            <a:r>
              <a:rPr sz="2000" b="1" spc="-9" dirty="0">
                <a:latin typeface="Times New Roman"/>
                <a:cs typeface="Times New Roman"/>
              </a:rPr>
              <a:t>u</a:t>
            </a:r>
            <a:r>
              <a:rPr sz="2000" b="1" spc="0" dirty="0">
                <a:latin typeface="Times New Roman"/>
                <a:cs typeface="Times New Roman"/>
              </a:rPr>
              <a:t>d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0" dirty="0">
                <a:latin typeface="Times New Roman"/>
                <a:cs typeface="Times New Roman"/>
              </a:rPr>
              <a:t>físi</a:t>
            </a:r>
            <a:r>
              <a:rPr sz="2000" b="1" spc="-4" dirty="0">
                <a:latin typeface="Times New Roman"/>
                <a:cs typeface="Times New Roman"/>
              </a:rPr>
              <a:t>c</a:t>
            </a:r>
            <a:r>
              <a:rPr sz="2000" b="1" spc="0" dirty="0">
                <a:latin typeface="Times New Roman"/>
                <a:cs typeface="Times New Roman"/>
              </a:rPr>
              <a:t>a,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0" dirty="0">
                <a:latin typeface="Times New Roman"/>
                <a:cs typeface="Times New Roman"/>
              </a:rPr>
              <a:t>que</a:t>
            </a:r>
            <a:r>
              <a:rPr sz="2000" b="1" spc="-4" dirty="0">
                <a:latin typeface="Times New Roman"/>
                <a:cs typeface="Times New Roman"/>
              </a:rPr>
              <a:t> </a:t>
            </a:r>
            <a:r>
              <a:rPr sz="2000" b="1" spc="0" dirty="0">
                <a:latin typeface="Times New Roman"/>
                <a:cs typeface="Times New Roman"/>
              </a:rPr>
              <a:t>exp</a:t>
            </a:r>
            <a:r>
              <a:rPr sz="2000" b="1" spc="-29" dirty="0">
                <a:latin typeface="Times New Roman"/>
                <a:cs typeface="Times New Roman"/>
              </a:rPr>
              <a:t>r</a:t>
            </a:r>
            <a:r>
              <a:rPr sz="2000" b="1" spc="0" dirty="0">
                <a:latin typeface="Times New Roman"/>
                <a:cs typeface="Times New Roman"/>
              </a:rPr>
              <a:t>esa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0" dirty="0">
                <a:latin typeface="Times New Roman"/>
                <a:cs typeface="Times New Roman"/>
              </a:rPr>
              <a:t>la     </a:t>
            </a:r>
            <a:r>
              <a:rPr sz="2000" b="1" spc="34" dirty="0">
                <a:latin typeface="Times New Roman"/>
                <a:cs typeface="Times New Roman"/>
              </a:rPr>
              <a:t> </a:t>
            </a:r>
            <a:r>
              <a:rPr sz="2000" b="1" spc="0" dirty="0">
                <a:latin typeface="Times New Roman"/>
                <a:cs typeface="Times New Roman"/>
              </a:rPr>
              <a:t>Esp</a:t>
            </a:r>
            <a:r>
              <a:rPr sz="2000" b="1" spc="9" dirty="0">
                <a:latin typeface="Times New Roman"/>
                <a:cs typeface="Times New Roman"/>
              </a:rPr>
              <a:t>a</a:t>
            </a:r>
            <a:r>
              <a:rPr sz="2000" b="1" spc="0" dirty="0">
                <a:latin typeface="Times New Roman"/>
                <a:cs typeface="Times New Roman"/>
              </a:rPr>
              <a:t>cio</a:t>
            </a:r>
            <a:r>
              <a:rPr sz="2000" b="1" spc="-14" dirty="0">
                <a:latin typeface="Times New Roman"/>
                <a:cs typeface="Times New Roman"/>
              </a:rPr>
              <a:t> </a:t>
            </a:r>
            <a:r>
              <a:rPr sz="2000" b="1" spc="0" dirty="0">
                <a:latin typeface="Times New Roman"/>
                <a:cs typeface="Times New Roman"/>
              </a:rPr>
              <a:t>de tierra</a:t>
            </a:r>
            <a:r>
              <a:rPr sz="2000" b="1" spc="-14" dirty="0">
                <a:latin typeface="Times New Roman"/>
                <a:cs typeface="Times New Roman"/>
              </a:rPr>
              <a:t> </a:t>
            </a:r>
            <a:r>
              <a:rPr sz="2000" b="1" spc="0" dirty="0">
                <a:latin typeface="Times New Roman"/>
                <a:cs typeface="Times New Roman"/>
              </a:rPr>
              <a:t>c</a:t>
            </a:r>
            <a:r>
              <a:rPr sz="2000" b="1" spc="9" dirty="0">
                <a:latin typeface="Times New Roman"/>
                <a:cs typeface="Times New Roman"/>
              </a:rPr>
              <a:t>o</a:t>
            </a:r>
            <a:r>
              <a:rPr sz="2000" b="1" spc="0" dirty="0">
                <a:latin typeface="Times New Roman"/>
                <a:cs typeface="Times New Roman"/>
              </a:rPr>
              <a:t>mp</a:t>
            </a:r>
            <a:r>
              <a:rPr sz="2000" b="1" spc="-29" dirty="0">
                <a:latin typeface="Times New Roman"/>
                <a:cs typeface="Times New Roman"/>
              </a:rPr>
              <a:t>r</a:t>
            </a:r>
            <a:r>
              <a:rPr sz="2000" b="1" spc="0" dirty="0">
                <a:latin typeface="Times New Roman"/>
                <a:cs typeface="Times New Roman"/>
              </a:rPr>
              <a:t>en</a:t>
            </a:r>
            <a:r>
              <a:rPr sz="2000" b="1" spc="4" dirty="0">
                <a:latin typeface="Times New Roman"/>
                <a:cs typeface="Times New Roman"/>
              </a:rPr>
              <a:t>d</a:t>
            </a:r>
            <a:r>
              <a:rPr sz="2000" b="1" spc="0" dirty="0">
                <a:latin typeface="Times New Roman"/>
                <a:cs typeface="Times New Roman"/>
              </a:rPr>
              <a:t>ido dist</a:t>
            </a:r>
            <a:r>
              <a:rPr sz="2000" b="1" spc="4" dirty="0">
                <a:latin typeface="Times New Roman"/>
                <a:cs typeface="Times New Roman"/>
              </a:rPr>
              <a:t>a</a:t>
            </a:r>
            <a:r>
              <a:rPr sz="2000" b="1" spc="0" dirty="0">
                <a:latin typeface="Times New Roman"/>
                <a:cs typeface="Times New Roman"/>
              </a:rPr>
              <a:t>ncia</a:t>
            </a:r>
            <a:r>
              <a:rPr sz="2000" b="1" spc="-44" dirty="0">
                <a:latin typeface="Times New Roman"/>
                <a:cs typeface="Times New Roman"/>
              </a:rPr>
              <a:t> </a:t>
            </a:r>
            <a:r>
              <a:rPr sz="2000" b="1" spc="0" dirty="0">
                <a:latin typeface="Times New Roman"/>
                <a:cs typeface="Times New Roman"/>
              </a:rPr>
              <a:t>ent</a:t>
            </a:r>
            <a:r>
              <a:rPr sz="2000" b="1" spc="-34" dirty="0">
                <a:latin typeface="Times New Roman"/>
                <a:cs typeface="Times New Roman"/>
              </a:rPr>
              <a:t>r</a:t>
            </a:r>
            <a:r>
              <a:rPr sz="2000" b="1" spc="0" dirty="0">
                <a:latin typeface="Times New Roman"/>
                <a:cs typeface="Times New Roman"/>
              </a:rPr>
              <a:t>e</a:t>
            </a:r>
            <a:r>
              <a:rPr sz="2000" b="1" spc="-9" dirty="0">
                <a:latin typeface="Times New Roman"/>
                <a:cs typeface="Times New Roman"/>
              </a:rPr>
              <a:t> </a:t>
            </a:r>
            <a:r>
              <a:rPr sz="2000" b="1" spc="0" dirty="0">
                <a:latin typeface="Times New Roman"/>
                <a:cs typeface="Times New Roman"/>
              </a:rPr>
              <a:t>d</a:t>
            </a:r>
            <a:r>
              <a:rPr sz="2000" b="1" spc="4" dirty="0">
                <a:latin typeface="Times New Roman"/>
                <a:cs typeface="Times New Roman"/>
              </a:rPr>
              <a:t>o</a:t>
            </a:r>
            <a:r>
              <a:rPr sz="2000" b="1" spc="0" dirty="0">
                <a:latin typeface="Times New Roman"/>
                <a:cs typeface="Times New Roman"/>
              </a:rPr>
              <a:t>s</a:t>
            </a:r>
            <a:r>
              <a:rPr sz="2000" b="1" spc="-19" dirty="0">
                <a:latin typeface="Times New Roman"/>
                <a:cs typeface="Times New Roman"/>
              </a:rPr>
              <a:t> </a:t>
            </a:r>
            <a:r>
              <a:rPr sz="2000" b="1" spc="0" dirty="0">
                <a:latin typeface="Times New Roman"/>
                <a:cs typeface="Times New Roman"/>
              </a:rPr>
              <a:t>pun</a:t>
            </a:r>
            <a:r>
              <a:rPr sz="2000" b="1" spc="9" dirty="0">
                <a:latin typeface="Times New Roman"/>
                <a:cs typeface="Times New Roman"/>
              </a:rPr>
              <a:t>t</a:t>
            </a:r>
            <a:r>
              <a:rPr sz="2000" b="1" spc="0" dirty="0">
                <a:latin typeface="Times New Roman"/>
                <a:cs typeface="Times New Roman"/>
              </a:rPr>
              <a:t>os                   </a:t>
            </a:r>
            <a:r>
              <a:rPr sz="2000" b="1" spc="14" dirty="0">
                <a:latin typeface="Times New Roman"/>
                <a:cs typeface="Times New Roman"/>
              </a:rPr>
              <a:t> </a:t>
            </a:r>
            <a:r>
              <a:rPr sz="2000" b="1" spc="0" dirty="0">
                <a:latin typeface="Times New Roman"/>
                <a:cs typeface="Times New Roman"/>
              </a:rPr>
              <a:t>ent</a:t>
            </a:r>
            <a:r>
              <a:rPr sz="2000" b="1" spc="-34" dirty="0">
                <a:latin typeface="Times New Roman"/>
                <a:cs typeface="Times New Roman"/>
              </a:rPr>
              <a:t>r</a:t>
            </a:r>
            <a:r>
              <a:rPr sz="2000" b="1" spc="0" dirty="0">
                <a:latin typeface="Times New Roman"/>
                <a:cs typeface="Times New Roman"/>
              </a:rPr>
              <a:t>e</a:t>
            </a:r>
            <a:r>
              <a:rPr sz="2000" b="1" spc="-19" dirty="0">
                <a:latin typeface="Times New Roman"/>
                <a:cs typeface="Times New Roman"/>
              </a:rPr>
              <a:t> </a:t>
            </a:r>
            <a:r>
              <a:rPr sz="2000" b="1" spc="0" dirty="0">
                <a:latin typeface="Times New Roman"/>
                <a:cs typeface="Times New Roman"/>
              </a:rPr>
              <a:t>c</a:t>
            </a:r>
            <a:r>
              <a:rPr sz="2000" b="1" spc="-4" dirty="0">
                <a:latin typeface="Times New Roman"/>
                <a:cs typeface="Times New Roman"/>
              </a:rPr>
              <a:t>i</a:t>
            </a:r>
            <a:r>
              <a:rPr sz="2000" b="1" spc="0" dirty="0">
                <a:latin typeface="Times New Roman"/>
                <a:cs typeface="Times New Roman"/>
              </a:rPr>
              <a:t>ert</a:t>
            </a:r>
            <a:r>
              <a:rPr sz="2000" b="1" spc="4" dirty="0">
                <a:latin typeface="Times New Roman"/>
                <a:cs typeface="Times New Roman"/>
              </a:rPr>
              <a:t>o</a:t>
            </a:r>
            <a:r>
              <a:rPr sz="2000" b="1" spc="0" dirty="0">
                <a:latin typeface="Times New Roman"/>
                <a:cs typeface="Times New Roman"/>
              </a:rPr>
              <a:t>s</a:t>
            </a:r>
            <a:r>
              <a:rPr sz="2000" b="1" spc="-19" dirty="0">
                <a:latin typeface="Times New Roman"/>
                <a:cs typeface="Times New Roman"/>
              </a:rPr>
              <a:t> </a:t>
            </a:r>
            <a:r>
              <a:rPr sz="2000" b="1" spc="0" dirty="0">
                <a:latin typeface="Times New Roman"/>
                <a:cs typeface="Times New Roman"/>
              </a:rPr>
              <a:t>l</a:t>
            </a:r>
            <a:r>
              <a:rPr sz="2000" b="1" spc="-9" dirty="0">
                <a:latin typeface="Times New Roman"/>
                <a:cs typeface="Times New Roman"/>
              </a:rPr>
              <a:t>í</a:t>
            </a:r>
            <a:r>
              <a:rPr sz="2000" b="1" spc="0" dirty="0">
                <a:latin typeface="Times New Roman"/>
                <a:cs typeface="Times New Roman"/>
              </a:rPr>
              <a:t>m</a:t>
            </a:r>
            <a:r>
              <a:rPr sz="2000" b="1" spc="-4" dirty="0">
                <a:latin typeface="Times New Roman"/>
                <a:cs typeface="Times New Roman"/>
              </a:rPr>
              <a:t>i</a:t>
            </a:r>
            <a:r>
              <a:rPr sz="2000" b="1" spc="0" dirty="0">
                <a:latin typeface="Times New Roman"/>
                <a:cs typeface="Times New Roman"/>
              </a:rPr>
              <a:t>tes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67878" y="1738629"/>
            <a:ext cx="3745103" cy="1310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6534" marR="196111" indent="824" algn="ctr">
              <a:lnSpc>
                <a:spcPct val="100041"/>
              </a:lnSpc>
              <a:spcBef>
                <a:spcPts val="425"/>
              </a:spcBef>
            </a:pPr>
            <a:r>
              <a:rPr sz="2000" b="1" spc="-29" dirty="0">
                <a:latin typeface="Times New Roman"/>
                <a:cs typeface="Times New Roman"/>
              </a:rPr>
              <a:t>V</a:t>
            </a:r>
            <a:r>
              <a:rPr sz="2000" b="1" spc="0" dirty="0">
                <a:latin typeface="Times New Roman"/>
                <a:cs typeface="Times New Roman"/>
              </a:rPr>
              <a:t>OLUMEN M</a:t>
            </a:r>
            <a:r>
              <a:rPr sz="2000" b="1" spc="9" dirty="0">
                <a:latin typeface="Times New Roman"/>
                <a:cs typeface="Times New Roman"/>
              </a:rPr>
              <a:t>a</a:t>
            </a:r>
            <a:r>
              <a:rPr sz="2000" b="1" spc="0" dirty="0">
                <a:latin typeface="Times New Roman"/>
                <a:cs typeface="Times New Roman"/>
              </a:rPr>
              <a:t>g</a:t>
            </a:r>
            <a:r>
              <a:rPr sz="2000" b="1" spc="4" dirty="0">
                <a:latin typeface="Times New Roman"/>
                <a:cs typeface="Times New Roman"/>
              </a:rPr>
              <a:t>n</a:t>
            </a:r>
            <a:r>
              <a:rPr sz="2000" b="1" spc="0" dirty="0">
                <a:latin typeface="Times New Roman"/>
                <a:cs typeface="Times New Roman"/>
              </a:rPr>
              <a:t>it</a:t>
            </a:r>
            <a:r>
              <a:rPr sz="2000" b="1" spc="-9" dirty="0">
                <a:latin typeface="Times New Roman"/>
                <a:cs typeface="Times New Roman"/>
              </a:rPr>
              <a:t>u</a:t>
            </a:r>
            <a:r>
              <a:rPr sz="2000" b="1" spc="0" dirty="0">
                <a:latin typeface="Times New Roman"/>
                <a:cs typeface="Times New Roman"/>
              </a:rPr>
              <a:t>d</a:t>
            </a:r>
            <a:r>
              <a:rPr sz="2000" b="1" spc="-29" dirty="0">
                <a:latin typeface="Times New Roman"/>
                <a:cs typeface="Times New Roman"/>
              </a:rPr>
              <a:t> </a:t>
            </a:r>
            <a:r>
              <a:rPr sz="2000" b="1" spc="0" dirty="0">
                <a:latin typeface="Times New Roman"/>
                <a:cs typeface="Times New Roman"/>
              </a:rPr>
              <a:t>físi</a:t>
            </a:r>
            <a:r>
              <a:rPr sz="2000" b="1" spc="-4" dirty="0">
                <a:latin typeface="Times New Roman"/>
                <a:cs typeface="Times New Roman"/>
              </a:rPr>
              <a:t>c</a:t>
            </a:r>
            <a:r>
              <a:rPr sz="2000" b="1" spc="0" dirty="0">
                <a:latin typeface="Times New Roman"/>
                <a:cs typeface="Times New Roman"/>
              </a:rPr>
              <a:t>a</a:t>
            </a:r>
            <a:r>
              <a:rPr sz="2000" b="1" spc="-19" dirty="0">
                <a:latin typeface="Times New Roman"/>
                <a:cs typeface="Times New Roman"/>
              </a:rPr>
              <a:t> </a:t>
            </a:r>
            <a:r>
              <a:rPr sz="2000" b="1" spc="0" dirty="0">
                <a:latin typeface="Times New Roman"/>
                <a:cs typeface="Times New Roman"/>
              </a:rPr>
              <a:t>que</a:t>
            </a:r>
            <a:r>
              <a:rPr sz="2000" b="1" spc="-4" dirty="0">
                <a:latin typeface="Times New Roman"/>
                <a:cs typeface="Times New Roman"/>
              </a:rPr>
              <a:t> </a:t>
            </a:r>
            <a:r>
              <a:rPr sz="2000" b="1" spc="0" dirty="0">
                <a:latin typeface="Times New Roman"/>
                <a:cs typeface="Times New Roman"/>
              </a:rPr>
              <a:t>exp</a:t>
            </a:r>
            <a:r>
              <a:rPr sz="2000" b="1" spc="-29" dirty="0">
                <a:latin typeface="Times New Roman"/>
                <a:cs typeface="Times New Roman"/>
              </a:rPr>
              <a:t>r</a:t>
            </a:r>
            <a:r>
              <a:rPr sz="2000" b="1" spc="0" dirty="0">
                <a:latin typeface="Times New Roman"/>
                <a:cs typeface="Times New Roman"/>
              </a:rPr>
              <a:t>esa</a:t>
            </a:r>
            <a:r>
              <a:rPr sz="2000" b="1" spc="-14" dirty="0">
                <a:latin typeface="Times New Roman"/>
                <a:cs typeface="Times New Roman"/>
              </a:rPr>
              <a:t> </a:t>
            </a:r>
            <a:r>
              <a:rPr sz="2000" b="1" spc="0" dirty="0">
                <a:latin typeface="Times New Roman"/>
                <a:cs typeface="Times New Roman"/>
              </a:rPr>
              <a:t>la ex</a:t>
            </a:r>
            <a:r>
              <a:rPr sz="2000" b="1" spc="4" dirty="0">
                <a:latin typeface="Times New Roman"/>
                <a:cs typeface="Times New Roman"/>
              </a:rPr>
              <a:t>t</a:t>
            </a:r>
            <a:r>
              <a:rPr sz="2000" b="1" spc="0" dirty="0">
                <a:latin typeface="Times New Roman"/>
                <a:cs typeface="Times New Roman"/>
              </a:rPr>
              <a:t>ensión</a:t>
            </a:r>
            <a:r>
              <a:rPr sz="2000" b="1" spc="-39" dirty="0">
                <a:latin typeface="Times New Roman"/>
                <a:cs typeface="Times New Roman"/>
              </a:rPr>
              <a:t> </a:t>
            </a:r>
            <a:r>
              <a:rPr sz="2000" b="1" spc="0" dirty="0">
                <a:latin typeface="Times New Roman"/>
                <a:cs typeface="Times New Roman"/>
              </a:rPr>
              <a:t>de un cuerpo</a:t>
            </a:r>
            <a:r>
              <a:rPr sz="2000" b="1" spc="-14" dirty="0">
                <a:latin typeface="Times New Roman"/>
                <a:cs typeface="Times New Roman"/>
              </a:rPr>
              <a:t> </a:t>
            </a:r>
            <a:r>
              <a:rPr sz="2000" b="1" spc="0" dirty="0">
                <a:latin typeface="Times New Roman"/>
                <a:cs typeface="Times New Roman"/>
              </a:rPr>
              <a:t>en</a:t>
            </a:r>
            <a:r>
              <a:rPr sz="2000" b="1" spc="-4" dirty="0">
                <a:latin typeface="Times New Roman"/>
                <a:cs typeface="Times New Roman"/>
              </a:rPr>
              <a:t> </a:t>
            </a:r>
            <a:r>
              <a:rPr sz="2000" b="1" spc="0" dirty="0">
                <a:latin typeface="Times New Roman"/>
                <a:cs typeface="Times New Roman"/>
              </a:rPr>
              <a:t>t</a:t>
            </a:r>
            <a:r>
              <a:rPr sz="2000" b="1" spc="-34" dirty="0">
                <a:latin typeface="Times New Roman"/>
                <a:cs typeface="Times New Roman"/>
              </a:rPr>
              <a:t>r</a:t>
            </a:r>
            <a:r>
              <a:rPr sz="2000" b="1" spc="0" dirty="0">
                <a:latin typeface="Times New Roman"/>
                <a:cs typeface="Times New Roman"/>
              </a:rPr>
              <a:t>es dim</a:t>
            </a:r>
            <a:r>
              <a:rPr sz="2000" b="1" spc="-4" dirty="0">
                <a:latin typeface="Times New Roman"/>
                <a:cs typeface="Times New Roman"/>
              </a:rPr>
              <a:t>e</a:t>
            </a:r>
            <a:r>
              <a:rPr sz="2000" b="1" spc="0" dirty="0">
                <a:latin typeface="Times New Roman"/>
                <a:cs typeface="Times New Roman"/>
              </a:rPr>
              <a:t>nsiones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7862" y="3049270"/>
            <a:ext cx="7490015" cy="35601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74993">
              <a:lnSpc>
                <a:spcPct val="96761"/>
              </a:lnSpc>
              <a:spcBef>
                <a:spcPts val="21031"/>
              </a:spcBef>
            </a:pPr>
            <a:r>
              <a:rPr sz="1800" spc="4" dirty="0">
                <a:latin typeface="Trebuchet MS"/>
                <a:cs typeface="Trebuchet MS"/>
              </a:rPr>
              <a:t>mm</a:t>
            </a:r>
            <a:r>
              <a:rPr sz="1800" spc="0" dirty="0">
                <a:latin typeface="Trebuchet MS"/>
                <a:cs typeface="Trebuchet MS"/>
              </a:rPr>
              <a:t>, cm, d</a:t>
            </a:r>
            <a:r>
              <a:rPr sz="1800" spc="4" dirty="0">
                <a:latin typeface="Trebuchet MS"/>
                <a:cs typeface="Trebuchet MS"/>
              </a:rPr>
              <a:t>m</a:t>
            </a:r>
            <a:r>
              <a:rPr sz="1800" spc="0" dirty="0">
                <a:latin typeface="Trebuchet MS"/>
                <a:cs typeface="Trebuchet MS"/>
              </a:rPr>
              <a:t>,</a:t>
            </a:r>
            <a:r>
              <a:rPr sz="1800" spc="-14" dirty="0">
                <a:latin typeface="Trebuchet MS"/>
                <a:cs typeface="Trebuchet MS"/>
              </a:rPr>
              <a:t> </a:t>
            </a:r>
            <a:r>
              <a:rPr sz="1800" spc="4" dirty="0">
                <a:latin typeface="Trebuchet MS"/>
                <a:cs typeface="Trebuchet MS"/>
              </a:rPr>
              <a:t>m</a:t>
            </a:r>
            <a:r>
              <a:rPr sz="1800" spc="0" dirty="0">
                <a:latin typeface="Trebuchet MS"/>
                <a:cs typeface="Trebuchet MS"/>
              </a:rPr>
              <a:t>, ….. km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67878" y="3049270"/>
            <a:ext cx="3745103" cy="35601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371076" y="0"/>
            <a:ext cx="1219200" cy="6857999"/>
          </a:xfrm>
          <a:custGeom>
            <a:avLst/>
            <a:gdLst/>
            <a:ahLst/>
            <a:cxnLst/>
            <a:rect l="l" t="t" r="r" b="b"/>
            <a:pathLst>
              <a:path w="1219200" h="6857999">
                <a:moveTo>
                  <a:pt x="0" y="1"/>
                </a:moveTo>
                <a:lnTo>
                  <a:pt x="1219199" y="6857998"/>
                </a:lnTo>
              </a:path>
              <a:path w="1219200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24928" y="3681983"/>
            <a:ext cx="4763516" cy="3176586"/>
          </a:xfrm>
          <a:custGeom>
            <a:avLst/>
            <a:gdLst/>
            <a:ahLst/>
            <a:cxnLst/>
            <a:rect l="l" t="t" r="r" b="b"/>
            <a:pathLst>
              <a:path w="4763516" h="3176586">
                <a:moveTo>
                  <a:pt x="4763516" y="0"/>
                </a:moveTo>
                <a:lnTo>
                  <a:pt x="860" y="3176012"/>
                </a:lnTo>
              </a:path>
              <a:path w="4763516" h="3176586">
                <a:moveTo>
                  <a:pt x="860" y="3176012"/>
                </a:moveTo>
                <a:lnTo>
                  <a:pt x="4763516" y="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82100" y="-9144"/>
            <a:ext cx="3006852" cy="6867144"/>
          </a:xfrm>
          <a:custGeom>
            <a:avLst/>
            <a:gdLst/>
            <a:ahLst/>
            <a:cxnLst/>
            <a:rect l="l" t="t" r="r" b="b"/>
            <a:pathLst>
              <a:path w="3006852" h="6867144">
                <a:moveTo>
                  <a:pt x="3006852" y="9144"/>
                </a:moveTo>
                <a:lnTo>
                  <a:pt x="2042484" y="9144"/>
                </a:lnTo>
                <a:lnTo>
                  <a:pt x="1" y="6867140"/>
                </a:lnTo>
                <a:lnTo>
                  <a:pt x="3006852" y="6867140"/>
                </a:lnTo>
                <a:lnTo>
                  <a:pt x="3006852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602724" y="-9144"/>
            <a:ext cx="2589276" cy="6867144"/>
          </a:xfrm>
          <a:custGeom>
            <a:avLst/>
            <a:gdLst/>
            <a:ahLst/>
            <a:cxnLst/>
            <a:rect l="l" t="t" r="r" b="b"/>
            <a:pathLst>
              <a:path w="2589276" h="6867144">
                <a:moveTo>
                  <a:pt x="2589275" y="9144"/>
                </a:moveTo>
                <a:lnTo>
                  <a:pt x="1610" y="9144"/>
                </a:lnTo>
                <a:lnTo>
                  <a:pt x="1209801" y="6867140"/>
                </a:lnTo>
                <a:lnTo>
                  <a:pt x="2589275" y="6867140"/>
                </a:lnTo>
                <a:lnTo>
                  <a:pt x="2589275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32164" y="3048000"/>
            <a:ext cx="3259835" cy="3809999"/>
          </a:xfrm>
          <a:custGeom>
            <a:avLst/>
            <a:gdLst/>
            <a:ahLst/>
            <a:cxnLst/>
            <a:rect l="l" t="t" r="r" b="b"/>
            <a:pathLst>
              <a:path w="3259835" h="3809999">
                <a:moveTo>
                  <a:pt x="3259835" y="0"/>
                </a:moveTo>
                <a:lnTo>
                  <a:pt x="1" y="3809997"/>
                </a:lnTo>
                <a:lnTo>
                  <a:pt x="3259835" y="3809997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34500" y="-9144"/>
            <a:ext cx="2854452" cy="6867144"/>
          </a:xfrm>
          <a:custGeom>
            <a:avLst/>
            <a:gdLst/>
            <a:ahLst/>
            <a:cxnLst/>
            <a:rect l="l" t="t" r="r" b="b"/>
            <a:pathLst>
              <a:path w="2854452" h="6867144">
                <a:moveTo>
                  <a:pt x="2854452" y="9144"/>
                </a:moveTo>
                <a:lnTo>
                  <a:pt x="3290" y="9144"/>
                </a:lnTo>
                <a:lnTo>
                  <a:pt x="2470910" y="6867140"/>
                </a:lnTo>
                <a:lnTo>
                  <a:pt x="2854452" y="6867140"/>
                </a:lnTo>
                <a:lnTo>
                  <a:pt x="2854452" y="9144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98124" y="-9144"/>
            <a:ext cx="1290827" cy="6867144"/>
          </a:xfrm>
          <a:custGeom>
            <a:avLst/>
            <a:gdLst/>
            <a:ahLst/>
            <a:cxnLst/>
            <a:rect l="l" t="t" r="r" b="b"/>
            <a:pathLst>
              <a:path w="1290827" h="6867144">
                <a:moveTo>
                  <a:pt x="1290827" y="9144"/>
                </a:moveTo>
                <a:lnTo>
                  <a:pt x="1018959" y="9144"/>
                </a:lnTo>
                <a:lnTo>
                  <a:pt x="0" y="6867140"/>
                </a:lnTo>
                <a:lnTo>
                  <a:pt x="1290827" y="6867140"/>
                </a:lnTo>
                <a:lnTo>
                  <a:pt x="1290827" y="9144"/>
                </a:lnTo>
                <a:close/>
              </a:path>
            </a:pathLst>
          </a:custGeom>
          <a:solidFill>
            <a:srgbClr val="C0E3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39272" y="-9144"/>
            <a:ext cx="1249679" cy="6867144"/>
          </a:xfrm>
          <a:custGeom>
            <a:avLst/>
            <a:gdLst/>
            <a:ahLst/>
            <a:cxnLst/>
            <a:rect l="l" t="t" r="r" b="b"/>
            <a:pathLst>
              <a:path w="1249679" h="6867144">
                <a:moveTo>
                  <a:pt x="1249679" y="9144"/>
                </a:moveTo>
                <a:lnTo>
                  <a:pt x="1476" y="9144"/>
                </a:lnTo>
                <a:lnTo>
                  <a:pt x="1109217" y="6867140"/>
                </a:lnTo>
                <a:lnTo>
                  <a:pt x="1249679" y="6867140"/>
                </a:lnTo>
                <a:lnTo>
                  <a:pt x="1249679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72344" y="3590544"/>
            <a:ext cx="1816607" cy="3267455"/>
          </a:xfrm>
          <a:custGeom>
            <a:avLst/>
            <a:gdLst/>
            <a:ahLst/>
            <a:cxnLst/>
            <a:rect l="l" t="t" r="r" b="b"/>
            <a:pathLst>
              <a:path w="1816607" h="3267455">
                <a:moveTo>
                  <a:pt x="1816607" y="0"/>
                </a:moveTo>
                <a:lnTo>
                  <a:pt x="1" y="3267452"/>
                </a:lnTo>
                <a:lnTo>
                  <a:pt x="1816607" y="3267452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8200" y="685800"/>
            <a:ext cx="5257800" cy="1920239"/>
          </a:xfrm>
          <a:custGeom>
            <a:avLst/>
            <a:gdLst/>
            <a:ahLst/>
            <a:cxnLst/>
            <a:rect l="l" t="t" r="r" b="b"/>
            <a:pathLst>
              <a:path w="5257800" h="1920239">
                <a:moveTo>
                  <a:pt x="0" y="1920239"/>
                </a:moveTo>
                <a:lnTo>
                  <a:pt x="5257800" y="1920239"/>
                </a:lnTo>
                <a:lnTo>
                  <a:pt x="5257800" y="0"/>
                </a:lnTo>
                <a:lnTo>
                  <a:pt x="0" y="0"/>
                </a:lnTo>
                <a:lnTo>
                  <a:pt x="0" y="1920239"/>
                </a:lnTo>
                <a:close/>
              </a:path>
            </a:pathLst>
          </a:custGeom>
          <a:solidFill>
            <a:srgbClr val="9FB6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96000" y="685800"/>
            <a:ext cx="5257800" cy="1920239"/>
          </a:xfrm>
          <a:custGeom>
            <a:avLst/>
            <a:gdLst/>
            <a:ahLst/>
            <a:cxnLst/>
            <a:rect l="l" t="t" r="r" b="b"/>
            <a:pathLst>
              <a:path w="5257800" h="1920239">
                <a:moveTo>
                  <a:pt x="0" y="1920239"/>
                </a:moveTo>
                <a:lnTo>
                  <a:pt x="5257800" y="1920239"/>
                </a:lnTo>
                <a:lnTo>
                  <a:pt x="5257800" y="0"/>
                </a:lnTo>
                <a:lnTo>
                  <a:pt x="0" y="0"/>
                </a:lnTo>
                <a:lnTo>
                  <a:pt x="0" y="1920239"/>
                </a:lnTo>
                <a:close/>
              </a:path>
            </a:pathLst>
          </a:custGeom>
          <a:solidFill>
            <a:srgbClr val="9FB6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8200" y="2606040"/>
            <a:ext cx="5257800" cy="3749040"/>
          </a:xfrm>
          <a:custGeom>
            <a:avLst/>
            <a:gdLst/>
            <a:ahLst/>
            <a:cxnLst/>
            <a:rect l="l" t="t" r="r" b="b"/>
            <a:pathLst>
              <a:path w="5257800" h="3749040">
                <a:moveTo>
                  <a:pt x="0" y="3749040"/>
                </a:moveTo>
                <a:lnTo>
                  <a:pt x="5257800" y="3749040"/>
                </a:lnTo>
                <a:lnTo>
                  <a:pt x="5257800" y="0"/>
                </a:lnTo>
                <a:lnTo>
                  <a:pt x="0" y="0"/>
                </a:lnTo>
                <a:lnTo>
                  <a:pt x="0" y="3749040"/>
                </a:lnTo>
                <a:close/>
              </a:path>
            </a:pathLst>
          </a:custGeom>
          <a:solidFill>
            <a:srgbClr val="DBE9C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96000" y="2606040"/>
            <a:ext cx="5257800" cy="3749040"/>
          </a:xfrm>
          <a:custGeom>
            <a:avLst/>
            <a:gdLst/>
            <a:ahLst/>
            <a:cxnLst/>
            <a:rect l="l" t="t" r="r" b="b"/>
            <a:pathLst>
              <a:path w="5257800" h="3749040">
                <a:moveTo>
                  <a:pt x="0" y="3749040"/>
                </a:moveTo>
                <a:lnTo>
                  <a:pt x="5257800" y="3749040"/>
                </a:lnTo>
                <a:lnTo>
                  <a:pt x="5257800" y="0"/>
                </a:lnTo>
                <a:lnTo>
                  <a:pt x="0" y="0"/>
                </a:lnTo>
                <a:lnTo>
                  <a:pt x="0" y="3749040"/>
                </a:lnTo>
                <a:close/>
              </a:path>
            </a:pathLst>
          </a:custGeom>
          <a:solidFill>
            <a:srgbClr val="DBE9C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1850" y="2606040"/>
            <a:ext cx="10528300" cy="0"/>
          </a:xfrm>
          <a:custGeom>
            <a:avLst/>
            <a:gdLst/>
            <a:ahLst/>
            <a:cxnLst/>
            <a:rect l="l" t="t" r="r" b="b"/>
            <a:pathLst>
              <a:path w="10528300">
                <a:moveTo>
                  <a:pt x="0" y="0"/>
                </a:moveTo>
                <a:lnTo>
                  <a:pt x="105283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353800" y="679450"/>
            <a:ext cx="0" cy="5681980"/>
          </a:xfrm>
          <a:custGeom>
            <a:avLst/>
            <a:gdLst/>
            <a:ahLst/>
            <a:cxnLst/>
            <a:rect l="l" t="t" r="r" b="b"/>
            <a:pathLst>
              <a:path h="5681980">
                <a:moveTo>
                  <a:pt x="0" y="0"/>
                </a:moveTo>
                <a:lnTo>
                  <a:pt x="0" y="568198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1850" y="685800"/>
            <a:ext cx="10528300" cy="0"/>
          </a:xfrm>
          <a:custGeom>
            <a:avLst/>
            <a:gdLst/>
            <a:ahLst/>
            <a:cxnLst/>
            <a:rect l="l" t="t" r="r" b="b"/>
            <a:pathLst>
              <a:path w="10528300">
                <a:moveTo>
                  <a:pt x="0" y="0"/>
                </a:moveTo>
                <a:lnTo>
                  <a:pt x="105283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1850" y="6355080"/>
            <a:ext cx="10528300" cy="0"/>
          </a:xfrm>
          <a:custGeom>
            <a:avLst/>
            <a:gdLst/>
            <a:ahLst/>
            <a:cxnLst/>
            <a:rect l="l" t="t" r="r" b="b"/>
            <a:pathLst>
              <a:path w="10528300">
                <a:moveTo>
                  <a:pt x="0" y="0"/>
                </a:moveTo>
                <a:lnTo>
                  <a:pt x="105283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16624" y="2852928"/>
            <a:ext cx="4302252" cy="2859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03960" y="2852928"/>
            <a:ext cx="4244340" cy="2859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012692"/>
            <a:ext cx="448056" cy="2845308"/>
          </a:xfrm>
          <a:custGeom>
            <a:avLst/>
            <a:gdLst/>
            <a:ahLst/>
            <a:cxnLst/>
            <a:rect l="l" t="t" r="r" b="b"/>
            <a:pathLst>
              <a:path w="448056" h="2845307">
                <a:moveTo>
                  <a:pt x="0" y="0"/>
                </a:moveTo>
                <a:lnTo>
                  <a:pt x="0" y="2845306"/>
                </a:lnTo>
                <a:lnTo>
                  <a:pt x="448055" y="2845306"/>
                </a:lnTo>
                <a:lnTo>
                  <a:pt x="0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8200" y="685800"/>
            <a:ext cx="10515600" cy="1920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50797">
              <a:lnSpc>
                <a:spcPct val="95825"/>
              </a:lnSpc>
              <a:spcBef>
                <a:spcPts val="434"/>
              </a:spcBef>
            </a:pPr>
            <a:r>
              <a:rPr sz="2400" b="1" spc="0" dirty="0">
                <a:latin typeface="Times New Roman"/>
                <a:cs typeface="Times New Roman"/>
              </a:rPr>
              <a:t>PE</a:t>
            </a:r>
            <a:r>
              <a:rPr sz="2400" b="1" spc="-9" dirty="0">
                <a:latin typeface="Times New Roman"/>
                <a:cs typeface="Times New Roman"/>
              </a:rPr>
              <a:t>S</a:t>
            </a:r>
            <a:r>
              <a:rPr sz="2400" b="1" spc="0" dirty="0">
                <a:latin typeface="Times New Roman"/>
                <a:cs typeface="Times New Roman"/>
              </a:rPr>
              <a:t>O </a:t>
            </a:r>
            <a:r>
              <a:rPr sz="2400" b="1" spc="9" dirty="0">
                <a:latin typeface="Times New Roman"/>
                <a:cs typeface="Times New Roman"/>
              </a:rPr>
              <a:t> </a:t>
            </a:r>
            <a:r>
              <a:rPr sz="2400" b="1" spc="0" dirty="0">
                <a:latin typeface="Times New Roman"/>
                <a:cs typeface="Times New Roman"/>
              </a:rPr>
              <a:t>O</a:t>
            </a:r>
            <a:r>
              <a:rPr sz="2400" b="1" spc="-4" dirty="0">
                <a:latin typeface="Times New Roman"/>
                <a:cs typeface="Times New Roman"/>
              </a:rPr>
              <a:t> </a:t>
            </a:r>
            <a:r>
              <a:rPr sz="2400" b="1" spc="0" dirty="0">
                <a:latin typeface="Times New Roman"/>
                <a:cs typeface="Times New Roman"/>
              </a:rPr>
              <a:t>MASA                                             </a:t>
            </a:r>
            <a:r>
              <a:rPr sz="2400" b="1" spc="440" dirty="0">
                <a:latin typeface="Times New Roman"/>
                <a:cs typeface="Times New Roman"/>
              </a:rPr>
              <a:t> </a:t>
            </a:r>
            <a:r>
              <a:rPr sz="2400" b="1" spc="0" dirty="0">
                <a:latin typeface="Times New Roman"/>
                <a:cs typeface="Times New Roman"/>
              </a:rPr>
              <a:t>TI</a:t>
            </a:r>
            <a:r>
              <a:rPr sz="2400" b="1" spc="-4" dirty="0">
                <a:latin typeface="Times New Roman"/>
                <a:cs typeface="Times New Roman"/>
              </a:rPr>
              <a:t>E</a:t>
            </a:r>
            <a:r>
              <a:rPr sz="2400" b="1" spc="0" dirty="0">
                <a:latin typeface="Times New Roman"/>
                <a:cs typeface="Times New Roman"/>
              </a:rPr>
              <a:t>MPO</a:t>
            </a:r>
            <a:endParaRPr sz="2400">
              <a:latin typeface="Times New Roman"/>
              <a:cs typeface="Times New Roman"/>
            </a:endParaRPr>
          </a:p>
          <a:p>
            <a:pPr marL="473328" marR="164139" indent="167640">
              <a:lnSpc>
                <a:spcPct val="100041"/>
              </a:lnSpc>
              <a:spcBef>
                <a:spcPts val="120"/>
              </a:spcBef>
            </a:pPr>
            <a:r>
              <a:rPr sz="2400" b="1" spc="0" dirty="0">
                <a:latin typeface="Times New Roman"/>
                <a:cs typeface="Times New Roman"/>
              </a:rPr>
              <a:t>Magni</a:t>
            </a:r>
            <a:r>
              <a:rPr sz="2400" b="1" spc="4" dirty="0">
                <a:latin typeface="Times New Roman"/>
                <a:cs typeface="Times New Roman"/>
              </a:rPr>
              <a:t>t</a:t>
            </a:r>
            <a:r>
              <a:rPr sz="2400" b="1" spc="0" dirty="0">
                <a:latin typeface="Times New Roman"/>
                <a:cs typeface="Times New Roman"/>
              </a:rPr>
              <a:t>ud fí</a:t>
            </a:r>
            <a:r>
              <a:rPr sz="2400" b="1" spc="4" dirty="0">
                <a:latin typeface="Times New Roman"/>
                <a:cs typeface="Times New Roman"/>
              </a:rPr>
              <a:t>s</a:t>
            </a:r>
            <a:r>
              <a:rPr sz="2400" b="1" spc="0" dirty="0">
                <a:latin typeface="Times New Roman"/>
                <a:cs typeface="Times New Roman"/>
              </a:rPr>
              <a:t>ica</a:t>
            </a:r>
            <a:r>
              <a:rPr sz="2400" b="1" spc="-14" dirty="0">
                <a:latin typeface="Times New Roman"/>
                <a:cs typeface="Times New Roman"/>
              </a:rPr>
              <a:t> </a:t>
            </a:r>
            <a:r>
              <a:rPr sz="2400" b="1" spc="0" dirty="0">
                <a:latin typeface="Times New Roman"/>
                <a:cs typeface="Times New Roman"/>
              </a:rPr>
              <a:t>que exp</a:t>
            </a:r>
            <a:r>
              <a:rPr sz="2400" b="1" spc="-50" dirty="0">
                <a:latin typeface="Times New Roman"/>
                <a:cs typeface="Times New Roman"/>
              </a:rPr>
              <a:t>r</a:t>
            </a:r>
            <a:r>
              <a:rPr sz="2400" b="1" spc="0" dirty="0">
                <a:latin typeface="Times New Roman"/>
                <a:cs typeface="Times New Roman"/>
              </a:rPr>
              <a:t>esa </a:t>
            </a:r>
            <a:r>
              <a:rPr sz="2400" b="1" spc="4" dirty="0">
                <a:latin typeface="Times New Roman"/>
                <a:cs typeface="Times New Roman"/>
              </a:rPr>
              <a:t>l</a:t>
            </a:r>
            <a:r>
              <a:rPr sz="2400" b="1" spc="0" dirty="0">
                <a:latin typeface="Times New Roman"/>
                <a:cs typeface="Times New Roman"/>
              </a:rPr>
              <a:t>a          </a:t>
            </a:r>
            <a:r>
              <a:rPr sz="2400" b="1" spc="264" dirty="0">
                <a:latin typeface="Times New Roman"/>
                <a:cs typeface="Times New Roman"/>
              </a:rPr>
              <a:t> </a:t>
            </a:r>
            <a:r>
              <a:rPr sz="2400" b="1" spc="0" dirty="0">
                <a:latin typeface="Times New Roman"/>
                <a:cs typeface="Times New Roman"/>
              </a:rPr>
              <a:t>Magni</a:t>
            </a:r>
            <a:r>
              <a:rPr sz="2400" b="1" spc="4" dirty="0">
                <a:latin typeface="Times New Roman"/>
                <a:cs typeface="Times New Roman"/>
              </a:rPr>
              <a:t>t</a:t>
            </a:r>
            <a:r>
              <a:rPr sz="2400" b="1" spc="0" dirty="0">
                <a:latin typeface="Times New Roman"/>
                <a:cs typeface="Times New Roman"/>
              </a:rPr>
              <a:t>ud f</a:t>
            </a:r>
            <a:r>
              <a:rPr sz="2400" b="1" spc="9" dirty="0">
                <a:latin typeface="Times New Roman"/>
                <a:cs typeface="Times New Roman"/>
              </a:rPr>
              <a:t>í</a:t>
            </a:r>
            <a:r>
              <a:rPr sz="2400" b="1" spc="0" dirty="0">
                <a:latin typeface="Times New Roman"/>
                <a:cs typeface="Times New Roman"/>
              </a:rPr>
              <a:t>s</a:t>
            </a:r>
            <a:r>
              <a:rPr sz="2400" b="1" spc="9" dirty="0">
                <a:latin typeface="Times New Roman"/>
                <a:cs typeface="Times New Roman"/>
              </a:rPr>
              <a:t>i</a:t>
            </a:r>
            <a:r>
              <a:rPr sz="2400" b="1" spc="0" dirty="0">
                <a:latin typeface="Times New Roman"/>
                <a:cs typeface="Times New Roman"/>
              </a:rPr>
              <a:t>ca</a:t>
            </a:r>
            <a:r>
              <a:rPr sz="2400" b="1" spc="-14" dirty="0">
                <a:latin typeface="Times New Roman"/>
                <a:cs typeface="Times New Roman"/>
              </a:rPr>
              <a:t> </a:t>
            </a:r>
            <a:r>
              <a:rPr sz="2400" b="1" spc="0" dirty="0">
                <a:latin typeface="Times New Roman"/>
                <a:cs typeface="Times New Roman"/>
              </a:rPr>
              <a:t>que pe</a:t>
            </a:r>
            <a:r>
              <a:rPr sz="2400" b="1" spc="4" dirty="0">
                <a:latin typeface="Times New Roman"/>
                <a:cs typeface="Times New Roman"/>
              </a:rPr>
              <a:t>rm</a:t>
            </a:r>
            <a:r>
              <a:rPr sz="2400" b="1" spc="0" dirty="0">
                <a:latin typeface="Times New Roman"/>
                <a:cs typeface="Times New Roman"/>
              </a:rPr>
              <a:t>i</a:t>
            </a:r>
            <a:r>
              <a:rPr sz="2400" b="1" spc="9" dirty="0">
                <a:latin typeface="Times New Roman"/>
                <a:cs typeface="Times New Roman"/>
              </a:rPr>
              <a:t>t</a:t>
            </a:r>
            <a:r>
              <a:rPr sz="2400" b="1" spc="0" dirty="0">
                <a:latin typeface="Times New Roman"/>
                <a:cs typeface="Times New Roman"/>
              </a:rPr>
              <a:t>e</a:t>
            </a:r>
            <a:r>
              <a:rPr sz="2400" b="1" spc="-19" dirty="0">
                <a:latin typeface="Times New Roman"/>
                <a:cs typeface="Times New Roman"/>
              </a:rPr>
              <a:t> </a:t>
            </a:r>
            <a:r>
              <a:rPr sz="2400" b="1" spc="0" dirty="0">
                <a:latin typeface="Times New Roman"/>
                <a:cs typeface="Times New Roman"/>
              </a:rPr>
              <a:t>or</a:t>
            </a:r>
            <a:r>
              <a:rPr sz="2400" b="1" spc="4" dirty="0">
                <a:latin typeface="Times New Roman"/>
                <a:cs typeface="Times New Roman"/>
              </a:rPr>
              <a:t>d</a:t>
            </a:r>
            <a:r>
              <a:rPr sz="2400" b="1" spc="0" dirty="0">
                <a:latin typeface="Times New Roman"/>
                <a:cs typeface="Times New Roman"/>
              </a:rPr>
              <a:t>en</a:t>
            </a:r>
            <a:r>
              <a:rPr sz="2400" b="1" spc="4" dirty="0">
                <a:latin typeface="Times New Roman"/>
                <a:cs typeface="Times New Roman"/>
              </a:rPr>
              <a:t>a</a:t>
            </a:r>
            <a:r>
              <a:rPr sz="2400" b="1" spc="0" dirty="0">
                <a:latin typeface="Times New Roman"/>
                <a:cs typeface="Times New Roman"/>
              </a:rPr>
              <a:t>r cant</a:t>
            </a:r>
            <a:r>
              <a:rPr sz="2400" b="1" spc="4" dirty="0">
                <a:latin typeface="Times New Roman"/>
                <a:cs typeface="Times New Roman"/>
              </a:rPr>
              <a:t>i</a:t>
            </a:r>
            <a:r>
              <a:rPr sz="2400" b="1" spc="0" dirty="0">
                <a:latin typeface="Times New Roman"/>
                <a:cs typeface="Times New Roman"/>
              </a:rPr>
              <a:t>dad, q</a:t>
            </a:r>
            <a:r>
              <a:rPr sz="2400" b="1" spc="-9" dirty="0">
                <a:latin typeface="Times New Roman"/>
                <a:cs typeface="Times New Roman"/>
              </a:rPr>
              <a:t>u</a:t>
            </a:r>
            <a:r>
              <a:rPr sz="2400" b="1" spc="0" dirty="0">
                <a:latin typeface="Times New Roman"/>
                <a:cs typeface="Times New Roman"/>
              </a:rPr>
              <a:t>e con</a:t>
            </a:r>
            <a:r>
              <a:rPr sz="2400" b="1" spc="4" dirty="0">
                <a:latin typeface="Times New Roman"/>
                <a:cs typeface="Times New Roman"/>
              </a:rPr>
              <a:t>t</a:t>
            </a:r>
            <a:r>
              <a:rPr sz="2400" b="1" spc="0" dirty="0">
                <a:latin typeface="Times New Roman"/>
                <a:cs typeface="Times New Roman"/>
              </a:rPr>
              <a:t>iene </a:t>
            </a:r>
            <a:r>
              <a:rPr sz="2400" b="1" spc="-4" dirty="0">
                <a:latin typeface="Times New Roman"/>
                <a:cs typeface="Times New Roman"/>
              </a:rPr>
              <a:t>u</a:t>
            </a:r>
            <a:r>
              <a:rPr sz="2400" b="1" spc="0" dirty="0">
                <a:latin typeface="Times New Roman"/>
                <a:cs typeface="Times New Roman"/>
              </a:rPr>
              <a:t>n</a:t>
            </a:r>
            <a:r>
              <a:rPr sz="2400" b="1" spc="4" dirty="0">
                <a:latin typeface="Times New Roman"/>
                <a:cs typeface="Times New Roman"/>
              </a:rPr>
              <a:t> </a:t>
            </a:r>
            <a:r>
              <a:rPr sz="2400" b="1" spc="0" dirty="0">
                <a:latin typeface="Times New Roman"/>
                <a:cs typeface="Times New Roman"/>
              </a:rPr>
              <a:t>cuerpo                  la</a:t>
            </a:r>
            <a:r>
              <a:rPr sz="2400" b="1" spc="-4" dirty="0">
                <a:latin typeface="Times New Roman"/>
                <a:cs typeface="Times New Roman"/>
              </a:rPr>
              <a:t> </a:t>
            </a:r>
            <a:r>
              <a:rPr sz="2400" b="1" spc="0" dirty="0">
                <a:latin typeface="Times New Roman"/>
                <a:cs typeface="Times New Roman"/>
              </a:rPr>
              <a:t>secuenc</a:t>
            </a:r>
            <a:r>
              <a:rPr sz="2400" b="1" spc="9" dirty="0">
                <a:latin typeface="Times New Roman"/>
                <a:cs typeface="Times New Roman"/>
              </a:rPr>
              <a:t>i</a:t>
            </a:r>
            <a:r>
              <a:rPr sz="2400" b="1" spc="0" dirty="0">
                <a:latin typeface="Times New Roman"/>
                <a:cs typeface="Times New Roman"/>
              </a:rPr>
              <a:t>a</a:t>
            </a:r>
            <a:r>
              <a:rPr sz="2400" b="1" spc="-9" dirty="0">
                <a:latin typeface="Times New Roman"/>
                <a:cs typeface="Times New Roman"/>
              </a:rPr>
              <a:t> </a:t>
            </a:r>
            <a:r>
              <a:rPr sz="2400" b="1" spc="0" dirty="0">
                <a:latin typeface="Times New Roman"/>
                <a:cs typeface="Times New Roman"/>
              </a:rPr>
              <a:t>de los</a:t>
            </a:r>
            <a:r>
              <a:rPr sz="2400" b="1" spc="-4" dirty="0">
                <a:latin typeface="Times New Roman"/>
                <a:cs typeface="Times New Roman"/>
              </a:rPr>
              <a:t> </a:t>
            </a:r>
            <a:r>
              <a:rPr sz="2400" b="1" spc="0" dirty="0">
                <a:latin typeface="Times New Roman"/>
                <a:cs typeface="Times New Roman"/>
              </a:rPr>
              <a:t>suce</a:t>
            </a:r>
            <a:r>
              <a:rPr sz="2400" b="1" spc="4" dirty="0">
                <a:latin typeface="Times New Roman"/>
                <a:cs typeface="Times New Roman"/>
              </a:rPr>
              <a:t>s</a:t>
            </a:r>
            <a:r>
              <a:rPr sz="2400" b="1" spc="0" dirty="0">
                <a:latin typeface="Times New Roman"/>
                <a:cs typeface="Times New Roman"/>
              </a:rPr>
              <a:t>os,</a:t>
            </a:r>
            <a:endParaRPr sz="2400">
              <a:latin typeface="Times New Roman"/>
              <a:cs typeface="Times New Roman"/>
            </a:endParaRPr>
          </a:p>
          <a:p>
            <a:pPr marL="5534281" marR="276125" algn="ctr">
              <a:lnSpc>
                <a:spcPct val="95825"/>
              </a:lnSpc>
            </a:pPr>
            <a:r>
              <a:rPr sz="2400" b="1" spc="0" dirty="0">
                <a:latin typeface="Times New Roman"/>
                <a:cs typeface="Times New Roman"/>
              </a:rPr>
              <a:t>establ</a:t>
            </a:r>
            <a:r>
              <a:rPr sz="2400" b="1" spc="4" dirty="0">
                <a:latin typeface="Times New Roman"/>
                <a:cs typeface="Times New Roman"/>
              </a:rPr>
              <a:t>e</a:t>
            </a:r>
            <a:r>
              <a:rPr sz="2400" b="1" spc="0" dirty="0">
                <a:latin typeface="Times New Roman"/>
                <a:cs typeface="Times New Roman"/>
              </a:rPr>
              <a:t>ciendo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0" dirty="0">
                <a:latin typeface="Times New Roman"/>
                <a:cs typeface="Times New Roman"/>
              </a:rPr>
              <a:t>un pasa</a:t>
            </a:r>
            <a:r>
              <a:rPr sz="2400" b="1" spc="-4" dirty="0">
                <a:latin typeface="Times New Roman"/>
                <a:cs typeface="Times New Roman"/>
              </a:rPr>
              <a:t>d</a:t>
            </a:r>
            <a:r>
              <a:rPr sz="2400" b="1" spc="0" dirty="0">
                <a:latin typeface="Times New Roman"/>
                <a:cs typeface="Times New Roman"/>
              </a:rPr>
              <a:t>o,</a:t>
            </a:r>
            <a:r>
              <a:rPr sz="2400" b="1" spc="9" dirty="0">
                <a:latin typeface="Times New Roman"/>
                <a:cs typeface="Times New Roman"/>
              </a:rPr>
              <a:t> </a:t>
            </a:r>
            <a:r>
              <a:rPr sz="2400" b="1" spc="0" dirty="0">
                <a:latin typeface="Times New Roman"/>
                <a:cs typeface="Times New Roman"/>
              </a:rPr>
              <a:t>p</a:t>
            </a:r>
            <a:r>
              <a:rPr sz="2400" b="1" spc="-50" dirty="0">
                <a:latin typeface="Times New Roman"/>
                <a:cs typeface="Times New Roman"/>
              </a:rPr>
              <a:t>r</a:t>
            </a:r>
            <a:r>
              <a:rPr sz="2400" b="1" spc="0" dirty="0">
                <a:latin typeface="Times New Roman"/>
                <a:cs typeface="Times New Roman"/>
              </a:rPr>
              <a:t>esente y</a:t>
            </a:r>
            <a:endParaRPr sz="2400">
              <a:latin typeface="Times New Roman"/>
              <a:cs typeface="Times New Roman"/>
            </a:endParaRPr>
          </a:p>
          <a:p>
            <a:pPr marR="2215946" algn="r">
              <a:lnSpc>
                <a:spcPct val="95825"/>
              </a:lnSpc>
              <a:spcBef>
                <a:spcPts val="120"/>
              </a:spcBef>
            </a:pPr>
            <a:r>
              <a:rPr sz="2400" b="1" spc="0" dirty="0">
                <a:latin typeface="Times New Roman"/>
                <a:cs typeface="Times New Roman"/>
              </a:rPr>
              <a:t>fu</a:t>
            </a:r>
            <a:r>
              <a:rPr sz="2400" b="1" spc="4" dirty="0">
                <a:latin typeface="Times New Roman"/>
                <a:cs typeface="Times New Roman"/>
              </a:rPr>
              <a:t>t</a:t>
            </a:r>
            <a:r>
              <a:rPr sz="2400" b="1" spc="0" dirty="0">
                <a:latin typeface="Times New Roman"/>
                <a:cs typeface="Times New Roman"/>
              </a:rPr>
              <a:t>u</a:t>
            </a:r>
            <a:r>
              <a:rPr sz="2400" b="1" spc="-50" dirty="0">
                <a:latin typeface="Times New Roman"/>
                <a:cs typeface="Times New Roman"/>
              </a:rPr>
              <a:t>r</a:t>
            </a:r>
            <a:r>
              <a:rPr sz="2400" b="1" spc="0" dirty="0">
                <a:latin typeface="Times New Roman"/>
                <a:cs typeface="Times New Roman"/>
              </a:rPr>
              <a:t>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38200" y="2606040"/>
            <a:ext cx="10515600" cy="3749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91440">
              <a:lnSpc>
                <a:spcPct val="96761"/>
              </a:lnSpc>
              <a:spcBef>
                <a:spcPts val="23191"/>
              </a:spcBef>
            </a:pPr>
            <a:r>
              <a:rPr sz="1800" spc="4" dirty="0">
                <a:latin typeface="Trebuchet MS"/>
                <a:cs typeface="Trebuchet MS"/>
              </a:rPr>
              <a:t>m</a:t>
            </a:r>
            <a:r>
              <a:rPr sz="1800" spc="0" dirty="0">
                <a:latin typeface="Trebuchet MS"/>
                <a:cs typeface="Trebuchet MS"/>
              </a:rPr>
              <a:t>l, g</a:t>
            </a:r>
            <a:r>
              <a:rPr sz="1800" spc="-259" dirty="0">
                <a:latin typeface="Trebuchet MS"/>
                <a:cs typeface="Trebuchet MS"/>
              </a:rPr>
              <a:t>r</a:t>
            </a:r>
            <a:r>
              <a:rPr sz="1800" spc="0" dirty="0">
                <a:latin typeface="Trebuchet MS"/>
                <a:cs typeface="Trebuchet MS"/>
              </a:rPr>
              <a:t>, lb,</a:t>
            </a:r>
            <a:r>
              <a:rPr sz="1800" spc="-14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k, </a:t>
            </a:r>
            <a:r>
              <a:rPr sz="1800" spc="4" dirty="0">
                <a:latin typeface="Trebuchet MS"/>
                <a:cs typeface="Trebuchet MS"/>
              </a:rPr>
              <a:t>@</a:t>
            </a:r>
            <a:r>
              <a:rPr sz="1800" spc="0" dirty="0">
                <a:latin typeface="Trebuchet MS"/>
                <a:cs typeface="Trebuchet MS"/>
              </a:rPr>
              <a:t>,……</a:t>
            </a:r>
            <a:endParaRPr sz="1800">
              <a:latin typeface="Trebuchet MS"/>
              <a:cs typeface="Trebuchet MS"/>
            </a:endParaRPr>
          </a:p>
          <a:p>
            <a:pPr marL="5350129">
              <a:lnSpc>
                <a:spcPct val="96761"/>
              </a:lnSpc>
              <a:spcBef>
                <a:spcPts val="554"/>
              </a:spcBef>
            </a:pPr>
            <a:r>
              <a:rPr sz="2000" spc="0" dirty="0">
                <a:latin typeface="Trebuchet MS"/>
                <a:cs typeface="Trebuchet MS"/>
              </a:rPr>
              <a:t>Segu</a:t>
            </a:r>
            <a:r>
              <a:rPr sz="2000" spc="-9" dirty="0">
                <a:latin typeface="Trebuchet MS"/>
                <a:cs typeface="Trebuchet MS"/>
              </a:rPr>
              <a:t>n</a:t>
            </a:r>
            <a:r>
              <a:rPr sz="2000" spc="0" dirty="0">
                <a:latin typeface="Trebuchet MS"/>
                <a:cs typeface="Trebuchet MS"/>
              </a:rPr>
              <a:t>do</a:t>
            </a:r>
            <a:r>
              <a:rPr sz="2000" spc="9" dirty="0">
                <a:latin typeface="Trebuchet MS"/>
                <a:cs typeface="Trebuchet MS"/>
              </a:rPr>
              <a:t>s</a:t>
            </a:r>
            <a:r>
              <a:rPr sz="2000" spc="0" dirty="0">
                <a:latin typeface="Trebuchet MS"/>
                <a:cs typeface="Trebuchet MS"/>
              </a:rPr>
              <a:t>,</a:t>
            </a:r>
            <a:r>
              <a:rPr sz="2000" spc="-29" dirty="0">
                <a:latin typeface="Trebuchet MS"/>
                <a:cs typeface="Trebuchet MS"/>
              </a:rPr>
              <a:t> </a:t>
            </a:r>
            <a:r>
              <a:rPr sz="2000" spc="0" dirty="0">
                <a:latin typeface="Trebuchet MS"/>
                <a:cs typeface="Trebuchet MS"/>
              </a:rPr>
              <a:t>m</a:t>
            </a:r>
            <a:r>
              <a:rPr sz="2000" spc="9" dirty="0">
                <a:latin typeface="Trebuchet MS"/>
                <a:cs typeface="Trebuchet MS"/>
              </a:rPr>
              <a:t>i</a:t>
            </a:r>
            <a:r>
              <a:rPr sz="2000" spc="0" dirty="0">
                <a:latin typeface="Trebuchet MS"/>
                <a:cs typeface="Trebuchet MS"/>
              </a:rPr>
              <a:t>nutos,</a:t>
            </a:r>
            <a:r>
              <a:rPr sz="2000" spc="-24" dirty="0">
                <a:latin typeface="Trebuchet MS"/>
                <a:cs typeface="Trebuchet MS"/>
              </a:rPr>
              <a:t> </a:t>
            </a:r>
            <a:r>
              <a:rPr sz="2000" spc="0" dirty="0">
                <a:latin typeface="Trebuchet MS"/>
                <a:cs typeface="Trebuchet MS"/>
              </a:rPr>
              <a:t>hor</a:t>
            </a:r>
            <a:r>
              <a:rPr sz="2000" spc="4" dirty="0">
                <a:latin typeface="Trebuchet MS"/>
                <a:cs typeface="Trebuchet MS"/>
              </a:rPr>
              <a:t>a</a:t>
            </a:r>
            <a:r>
              <a:rPr sz="2000" spc="0" dirty="0">
                <a:latin typeface="Trebuchet MS"/>
                <a:cs typeface="Trebuchet MS"/>
              </a:rPr>
              <a:t>s…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9371076" y="0"/>
            <a:ext cx="1219200" cy="6857999"/>
          </a:xfrm>
          <a:custGeom>
            <a:avLst/>
            <a:gdLst/>
            <a:ahLst/>
            <a:cxnLst/>
            <a:rect l="l" t="t" r="r" b="b"/>
            <a:pathLst>
              <a:path w="1219200" h="6857999">
                <a:moveTo>
                  <a:pt x="0" y="1"/>
                </a:moveTo>
                <a:lnTo>
                  <a:pt x="1219199" y="6857998"/>
                </a:lnTo>
              </a:path>
              <a:path w="1219200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24928" y="3681983"/>
            <a:ext cx="4763516" cy="3176586"/>
          </a:xfrm>
          <a:custGeom>
            <a:avLst/>
            <a:gdLst/>
            <a:ahLst/>
            <a:cxnLst/>
            <a:rect l="l" t="t" r="r" b="b"/>
            <a:pathLst>
              <a:path w="4763516" h="3176586">
                <a:moveTo>
                  <a:pt x="4763516" y="0"/>
                </a:moveTo>
                <a:lnTo>
                  <a:pt x="860" y="3176012"/>
                </a:lnTo>
              </a:path>
              <a:path w="4763516" h="3176586">
                <a:moveTo>
                  <a:pt x="860" y="3176012"/>
                </a:moveTo>
                <a:lnTo>
                  <a:pt x="4763516" y="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82100" y="-9144"/>
            <a:ext cx="3006852" cy="6867144"/>
          </a:xfrm>
          <a:custGeom>
            <a:avLst/>
            <a:gdLst/>
            <a:ahLst/>
            <a:cxnLst/>
            <a:rect l="l" t="t" r="r" b="b"/>
            <a:pathLst>
              <a:path w="3006852" h="6867144">
                <a:moveTo>
                  <a:pt x="3006852" y="9144"/>
                </a:moveTo>
                <a:lnTo>
                  <a:pt x="2042484" y="9144"/>
                </a:lnTo>
                <a:lnTo>
                  <a:pt x="1" y="6867140"/>
                </a:lnTo>
                <a:lnTo>
                  <a:pt x="3006852" y="6867140"/>
                </a:lnTo>
                <a:lnTo>
                  <a:pt x="3006852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602724" y="-9144"/>
            <a:ext cx="2589276" cy="6867144"/>
          </a:xfrm>
          <a:custGeom>
            <a:avLst/>
            <a:gdLst/>
            <a:ahLst/>
            <a:cxnLst/>
            <a:rect l="l" t="t" r="r" b="b"/>
            <a:pathLst>
              <a:path w="2589276" h="6867144">
                <a:moveTo>
                  <a:pt x="2589275" y="9144"/>
                </a:moveTo>
                <a:lnTo>
                  <a:pt x="1610" y="9144"/>
                </a:lnTo>
                <a:lnTo>
                  <a:pt x="1209801" y="6867140"/>
                </a:lnTo>
                <a:lnTo>
                  <a:pt x="2589275" y="6867140"/>
                </a:lnTo>
                <a:lnTo>
                  <a:pt x="2589275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32164" y="3048000"/>
            <a:ext cx="3259835" cy="3809999"/>
          </a:xfrm>
          <a:custGeom>
            <a:avLst/>
            <a:gdLst/>
            <a:ahLst/>
            <a:cxnLst/>
            <a:rect l="l" t="t" r="r" b="b"/>
            <a:pathLst>
              <a:path w="3259835" h="3809999">
                <a:moveTo>
                  <a:pt x="3259835" y="0"/>
                </a:moveTo>
                <a:lnTo>
                  <a:pt x="1" y="3809997"/>
                </a:lnTo>
                <a:lnTo>
                  <a:pt x="3259835" y="3809997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334500" y="-9144"/>
            <a:ext cx="2854452" cy="6867144"/>
          </a:xfrm>
          <a:custGeom>
            <a:avLst/>
            <a:gdLst/>
            <a:ahLst/>
            <a:cxnLst/>
            <a:rect l="l" t="t" r="r" b="b"/>
            <a:pathLst>
              <a:path w="2854452" h="6867144">
                <a:moveTo>
                  <a:pt x="2854452" y="9144"/>
                </a:moveTo>
                <a:lnTo>
                  <a:pt x="3290" y="9144"/>
                </a:lnTo>
                <a:lnTo>
                  <a:pt x="2470910" y="6867140"/>
                </a:lnTo>
                <a:lnTo>
                  <a:pt x="2854452" y="6867140"/>
                </a:lnTo>
                <a:lnTo>
                  <a:pt x="2854452" y="9144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898124" y="-9144"/>
            <a:ext cx="1290827" cy="6867144"/>
          </a:xfrm>
          <a:custGeom>
            <a:avLst/>
            <a:gdLst/>
            <a:ahLst/>
            <a:cxnLst/>
            <a:rect l="l" t="t" r="r" b="b"/>
            <a:pathLst>
              <a:path w="1290827" h="6867144">
                <a:moveTo>
                  <a:pt x="1290827" y="9144"/>
                </a:moveTo>
                <a:lnTo>
                  <a:pt x="1018959" y="9144"/>
                </a:lnTo>
                <a:lnTo>
                  <a:pt x="0" y="6867140"/>
                </a:lnTo>
                <a:lnTo>
                  <a:pt x="1290827" y="6867140"/>
                </a:lnTo>
                <a:lnTo>
                  <a:pt x="1290827" y="9144"/>
                </a:lnTo>
                <a:close/>
              </a:path>
            </a:pathLst>
          </a:custGeom>
          <a:solidFill>
            <a:srgbClr val="C0E3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939272" y="-9144"/>
            <a:ext cx="1249679" cy="6867144"/>
          </a:xfrm>
          <a:custGeom>
            <a:avLst/>
            <a:gdLst/>
            <a:ahLst/>
            <a:cxnLst/>
            <a:rect l="l" t="t" r="r" b="b"/>
            <a:pathLst>
              <a:path w="1249679" h="6867144">
                <a:moveTo>
                  <a:pt x="1249679" y="9144"/>
                </a:moveTo>
                <a:lnTo>
                  <a:pt x="1476" y="9144"/>
                </a:lnTo>
                <a:lnTo>
                  <a:pt x="1109217" y="6867140"/>
                </a:lnTo>
                <a:lnTo>
                  <a:pt x="1249679" y="6867140"/>
                </a:lnTo>
                <a:lnTo>
                  <a:pt x="1249679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72344" y="3590544"/>
            <a:ext cx="1816607" cy="3267455"/>
          </a:xfrm>
          <a:custGeom>
            <a:avLst/>
            <a:gdLst/>
            <a:ahLst/>
            <a:cxnLst/>
            <a:rect l="l" t="t" r="r" b="b"/>
            <a:pathLst>
              <a:path w="1816607" h="3267455">
                <a:moveTo>
                  <a:pt x="1816607" y="0"/>
                </a:moveTo>
                <a:lnTo>
                  <a:pt x="1" y="3267452"/>
                </a:lnTo>
                <a:lnTo>
                  <a:pt x="1816607" y="3267452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236220" y="128397"/>
            <a:ext cx="10416540" cy="1507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236220" y="1797109"/>
            <a:ext cx="7953756" cy="1507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4012692"/>
            <a:ext cx="448056" cy="2845308"/>
          </a:xfrm>
          <a:custGeom>
            <a:avLst/>
            <a:gdLst/>
            <a:ahLst/>
            <a:cxnLst/>
            <a:rect l="l" t="t" r="r" b="b"/>
            <a:pathLst>
              <a:path w="448056" h="2845307">
                <a:moveTo>
                  <a:pt x="0" y="0"/>
                </a:moveTo>
                <a:lnTo>
                  <a:pt x="0" y="2845306"/>
                </a:lnTo>
                <a:lnTo>
                  <a:pt x="448055" y="2845306"/>
                </a:lnTo>
                <a:lnTo>
                  <a:pt x="0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7100" y="538564"/>
            <a:ext cx="9432518" cy="1534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5615"/>
              </a:lnSpc>
              <a:spcBef>
                <a:spcPts val="280"/>
              </a:spcBef>
            </a:pPr>
            <a:r>
              <a:rPr sz="5400" b="1" spc="0" dirty="0">
                <a:solidFill>
                  <a:srgbClr val="90C225"/>
                </a:solidFill>
                <a:latin typeface="Times New Roman"/>
                <a:cs typeface="Times New Roman"/>
              </a:rPr>
              <a:t>PENSAMIEN</a:t>
            </a:r>
            <a:r>
              <a:rPr sz="5400" b="1" spc="-94" dirty="0">
                <a:solidFill>
                  <a:srgbClr val="90C225"/>
                </a:solidFill>
                <a:latin typeface="Times New Roman"/>
                <a:cs typeface="Times New Roman"/>
              </a:rPr>
              <a:t>T</a:t>
            </a:r>
            <a:r>
              <a:rPr sz="5400" b="1" spc="0" dirty="0">
                <a:solidFill>
                  <a:srgbClr val="90C225"/>
                </a:solidFill>
                <a:latin typeface="Times New Roman"/>
                <a:cs typeface="Times New Roman"/>
              </a:rPr>
              <a:t>O</a:t>
            </a:r>
            <a:r>
              <a:rPr sz="5400" b="1" spc="-294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5400" b="1" spc="0" dirty="0">
                <a:solidFill>
                  <a:srgbClr val="90C225"/>
                </a:solidFill>
                <a:latin typeface="Times New Roman"/>
                <a:cs typeface="Times New Roman"/>
              </a:rPr>
              <a:t>ALE</a:t>
            </a:r>
            <a:r>
              <a:rPr sz="5400" b="1" spc="-400" dirty="0">
                <a:solidFill>
                  <a:srgbClr val="90C225"/>
                </a:solidFill>
                <a:latin typeface="Times New Roman"/>
                <a:cs typeface="Times New Roman"/>
              </a:rPr>
              <a:t>A</a:t>
            </a:r>
            <a:r>
              <a:rPr sz="5400" b="1" spc="-94" dirty="0">
                <a:solidFill>
                  <a:srgbClr val="90C225"/>
                </a:solidFill>
                <a:latin typeface="Times New Roman"/>
                <a:cs typeface="Times New Roman"/>
              </a:rPr>
              <a:t>T</a:t>
            </a:r>
            <a:r>
              <a:rPr sz="5400" b="1" spc="0" dirty="0">
                <a:solidFill>
                  <a:srgbClr val="90C225"/>
                </a:solidFill>
                <a:latin typeface="Times New Roman"/>
                <a:cs typeface="Times New Roman"/>
              </a:rPr>
              <a:t>ORIO</a:t>
            </a:r>
            <a:endParaRPr sz="5400" dirty="0">
              <a:latin typeface="Times New Roman"/>
              <a:cs typeface="Times New Roman"/>
            </a:endParaRPr>
          </a:p>
          <a:p>
            <a:pPr marL="4379445" marR="4429390" algn="ctr">
              <a:lnSpc>
                <a:spcPts val="6195"/>
              </a:lnSpc>
              <a:spcBef>
                <a:spcPts val="299"/>
              </a:spcBef>
            </a:pPr>
            <a:r>
              <a:rPr sz="8100" b="1" spc="0" baseline="-1073" dirty="0">
                <a:solidFill>
                  <a:srgbClr val="90C225"/>
                </a:solidFill>
                <a:latin typeface="Times New Roman"/>
                <a:cs typeface="Times New Roman"/>
              </a:rPr>
              <a:t>Y</a:t>
            </a:r>
            <a:endParaRPr sz="54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9642" y="2130418"/>
            <a:ext cx="3596360" cy="711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5400" b="1" spc="0" dirty="0">
                <a:solidFill>
                  <a:srgbClr val="90C225"/>
                </a:solidFill>
                <a:latin typeface="Times New Roman"/>
                <a:cs typeface="Times New Roman"/>
              </a:rPr>
              <a:t>SISTEMAS</a:t>
            </a:r>
            <a:endParaRPr sz="5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92893" y="2195127"/>
            <a:ext cx="1080846" cy="711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5400" b="1" spc="0" dirty="0">
                <a:solidFill>
                  <a:srgbClr val="90C225"/>
                </a:solidFill>
                <a:latin typeface="Times New Roman"/>
                <a:cs typeface="Times New Roman"/>
              </a:rPr>
              <a:t>DE</a:t>
            </a:r>
            <a:endParaRPr sz="5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10315" y="2195127"/>
            <a:ext cx="2429129" cy="711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5400" b="1" spc="0" dirty="0">
                <a:solidFill>
                  <a:srgbClr val="90C225"/>
                </a:solidFill>
                <a:latin typeface="Times New Roman"/>
                <a:cs typeface="Times New Roman"/>
              </a:rPr>
              <a:t>D</a:t>
            </a:r>
            <a:r>
              <a:rPr sz="5400" b="1" spc="-389" dirty="0">
                <a:solidFill>
                  <a:srgbClr val="90C225"/>
                </a:solidFill>
                <a:latin typeface="Times New Roman"/>
                <a:cs typeface="Times New Roman"/>
              </a:rPr>
              <a:t>A</a:t>
            </a:r>
            <a:r>
              <a:rPr sz="5400" b="1" spc="-94" dirty="0">
                <a:solidFill>
                  <a:srgbClr val="90C225"/>
                </a:solidFill>
                <a:latin typeface="Times New Roman"/>
                <a:cs typeface="Times New Roman"/>
              </a:rPr>
              <a:t>T</a:t>
            </a:r>
            <a:r>
              <a:rPr sz="5400" b="1" spc="0" dirty="0">
                <a:solidFill>
                  <a:srgbClr val="90C225"/>
                </a:solidFill>
                <a:latin typeface="Times New Roman"/>
                <a:cs typeface="Times New Roman"/>
              </a:rPr>
              <a:t>OS</a:t>
            </a:r>
            <a:endParaRPr sz="5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09141" y="4406119"/>
            <a:ext cx="2478747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Es la</a:t>
            </a:r>
            <a:r>
              <a:rPr sz="2400" spc="-1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int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gración</a:t>
            </a:r>
            <a:r>
              <a:rPr sz="2400" spc="-3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69841" y="4406119"/>
            <a:ext cx="6042676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la co</a:t>
            </a:r>
            <a:r>
              <a:rPr sz="2400" spc="-4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st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ucci</a:t>
            </a:r>
            <a:r>
              <a:rPr sz="2400" spc="-4" dirty="0">
                <a:solidFill>
                  <a:srgbClr val="404040"/>
                </a:solidFill>
                <a:latin typeface="Times New Roman"/>
                <a:cs typeface="Times New Roman"/>
              </a:rPr>
              <a:t>ó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400" spc="-3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de </a:t>
            </a:r>
            <a:r>
              <a:rPr sz="2400" spc="-19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odelos de fenó</a:t>
            </a:r>
            <a:r>
              <a:rPr sz="2400" spc="-29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enos</a:t>
            </a:r>
            <a:r>
              <a:rPr sz="2400" spc="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4" dirty="0">
                <a:solidFill>
                  <a:srgbClr val="404040"/>
                </a:solidFill>
                <a:latin typeface="Times New Roman"/>
                <a:cs typeface="Times New Roman"/>
              </a:rPr>
              <a:t>f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ís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cos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16103" y="4406119"/>
            <a:ext cx="67283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y del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37666" y="4845657"/>
            <a:ext cx="10327205" cy="16471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1726" marR="317192" algn="ctr">
              <a:lnSpc>
                <a:spcPts val="2550"/>
              </a:lnSpc>
              <a:spcBef>
                <a:spcPts val="127"/>
              </a:spcBef>
            </a:pP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desa</a:t>
            </a:r>
            <a:r>
              <a:rPr sz="2400" spc="9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ro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l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lo</a:t>
            </a:r>
            <a:r>
              <a:rPr sz="2400" spc="-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de es</a:t>
            </a:r>
            <a:r>
              <a:rPr sz="2400" spc="9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ra</a:t>
            </a:r>
            <a:r>
              <a:rPr sz="2400" spc="9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gias</a:t>
            </a:r>
            <a:r>
              <a:rPr sz="2400" spc="-3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co</a:t>
            </a:r>
            <a:r>
              <a:rPr sz="2400" spc="-14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2400" spc="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las de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si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ula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ión</a:t>
            </a:r>
            <a:r>
              <a:rPr sz="2400" spc="-1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de expe</a:t>
            </a:r>
            <a:r>
              <a:rPr sz="2400" spc="9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400" spc="-14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entos</a:t>
            </a:r>
            <a:r>
              <a:rPr sz="2400" spc="-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y de con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eos.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2759"/>
              </a:lnSpc>
              <a:spcBef>
                <a:spcPts val="568"/>
              </a:spcBef>
            </a:pPr>
            <a:r>
              <a:rPr sz="2400" spc="-169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14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bién han de es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ar</a:t>
            </a:r>
            <a:r>
              <a:rPr sz="2400" spc="-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pr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sen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es</a:t>
            </a:r>
            <a:r>
              <a:rPr sz="2400" spc="-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la co</a:t>
            </a:r>
            <a:r>
              <a:rPr sz="2400" spc="-19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pa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ac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ón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y eva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l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uac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ón</a:t>
            </a:r>
            <a:r>
              <a:rPr sz="2400" spc="-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difer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ntes</a:t>
            </a:r>
            <a:r>
              <a:rPr sz="2400" spc="-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400" spc="-19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spc="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de 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2759"/>
              </a:lnSpc>
              <a:spcBef>
                <a:spcPts val="695"/>
              </a:spcBef>
            </a:pP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ap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oxi</a:t>
            </a:r>
            <a:r>
              <a:rPr sz="2400" spc="-14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ac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ón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los p</a:t>
            </a:r>
            <a:r>
              <a:rPr sz="2400" spc="9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oble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spc="-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con el</a:t>
            </a:r>
            <a:r>
              <a:rPr sz="2400" spc="-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obje</a:t>
            </a:r>
            <a:r>
              <a:rPr sz="2400" spc="9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de </a:t>
            </a:r>
            <a:r>
              <a:rPr sz="2400" spc="-14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oni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ar</a:t>
            </a:r>
            <a:r>
              <a:rPr sz="2400" spc="-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pos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bles</a:t>
            </a:r>
            <a:r>
              <a:rPr sz="2400" spc="-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concep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iones</a:t>
            </a:r>
            <a:r>
              <a:rPr sz="2400" spc="-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y</a:t>
            </a:r>
            <a:endParaRPr sz="2400">
              <a:latin typeface="Times New Roman"/>
              <a:cs typeface="Times New Roman"/>
            </a:endParaRPr>
          </a:p>
          <a:p>
            <a:pPr marL="3628999" marR="3642179" algn="ctr">
              <a:lnSpc>
                <a:spcPct val="95825"/>
              </a:lnSpc>
              <a:spcBef>
                <a:spcPts val="720"/>
              </a:spcBef>
            </a:pP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re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re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ent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iones</a:t>
            </a:r>
            <a:r>
              <a:rPr sz="2400" spc="-3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er</a:t>
            </a:r>
            <a:r>
              <a:rPr sz="2400" spc="9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adas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57200" y="1905000"/>
            <a:ext cx="1144905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71075" y="0"/>
            <a:ext cx="1219199" cy="6857999"/>
          </a:xfrm>
          <a:custGeom>
            <a:avLst/>
            <a:gdLst/>
            <a:ahLst/>
            <a:cxnLst/>
            <a:rect l="l" t="t" r="r" b="b"/>
            <a:pathLst>
              <a:path w="1219199" h="6857999">
                <a:moveTo>
                  <a:pt x="0" y="1"/>
                </a:moveTo>
                <a:lnTo>
                  <a:pt x="1219199" y="6857998"/>
                </a:lnTo>
              </a:path>
              <a:path w="1219199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143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24927" y="3681983"/>
            <a:ext cx="4763515" cy="3176586"/>
          </a:xfrm>
          <a:custGeom>
            <a:avLst/>
            <a:gdLst/>
            <a:ahLst/>
            <a:cxnLst/>
            <a:rect l="l" t="t" r="r" b="b"/>
            <a:pathLst>
              <a:path w="4763515" h="3176586">
                <a:moveTo>
                  <a:pt x="4763515" y="0"/>
                </a:moveTo>
                <a:lnTo>
                  <a:pt x="860" y="3176012"/>
                </a:lnTo>
              </a:path>
              <a:path w="4763515" h="3176586">
                <a:moveTo>
                  <a:pt x="860" y="3176012"/>
                </a:moveTo>
                <a:lnTo>
                  <a:pt x="4763515" y="1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82099" y="-9144"/>
            <a:ext cx="3006851" cy="6867144"/>
          </a:xfrm>
          <a:custGeom>
            <a:avLst/>
            <a:gdLst/>
            <a:ahLst/>
            <a:cxnLst/>
            <a:rect l="l" t="t" r="r" b="b"/>
            <a:pathLst>
              <a:path w="3006851" h="6867144">
                <a:moveTo>
                  <a:pt x="3006851" y="9144"/>
                </a:moveTo>
                <a:lnTo>
                  <a:pt x="2042484" y="9144"/>
                </a:lnTo>
                <a:lnTo>
                  <a:pt x="1" y="6867140"/>
                </a:lnTo>
                <a:lnTo>
                  <a:pt x="3006851" y="6867140"/>
                </a:lnTo>
                <a:lnTo>
                  <a:pt x="3006851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602723" y="-9144"/>
            <a:ext cx="2589275" cy="6867144"/>
          </a:xfrm>
          <a:custGeom>
            <a:avLst/>
            <a:gdLst/>
            <a:ahLst/>
            <a:cxnLst/>
            <a:rect l="l" t="t" r="r" b="b"/>
            <a:pathLst>
              <a:path w="2589275" h="6867144">
                <a:moveTo>
                  <a:pt x="2589275" y="9144"/>
                </a:moveTo>
                <a:lnTo>
                  <a:pt x="1610" y="9144"/>
                </a:lnTo>
                <a:lnTo>
                  <a:pt x="1209801" y="6867140"/>
                </a:lnTo>
                <a:lnTo>
                  <a:pt x="2589275" y="6867140"/>
                </a:lnTo>
                <a:lnTo>
                  <a:pt x="2589275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32163" y="3047999"/>
            <a:ext cx="3259835" cy="3809999"/>
          </a:xfrm>
          <a:custGeom>
            <a:avLst/>
            <a:gdLst/>
            <a:ahLst/>
            <a:cxnLst/>
            <a:rect l="l" t="t" r="r" b="b"/>
            <a:pathLst>
              <a:path w="3259835" h="3809999">
                <a:moveTo>
                  <a:pt x="3259835" y="0"/>
                </a:moveTo>
                <a:lnTo>
                  <a:pt x="1" y="3809997"/>
                </a:lnTo>
                <a:lnTo>
                  <a:pt x="3259835" y="3809997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34499" y="-9144"/>
            <a:ext cx="2854451" cy="6867144"/>
          </a:xfrm>
          <a:custGeom>
            <a:avLst/>
            <a:gdLst/>
            <a:ahLst/>
            <a:cxnLst/>
            <a:rect l="l" t="t" r="r" b="b"/>
            <a:pathLst>
              <a:path w="2854451" h="6867144">
                <a:moveTo>
                  <a:pt x="2854451" y="9144"/>
                </a:moveTo>
                <a:lnTo>
                  <a:pt x="3290" y="9144"/>
                </a:lnTo>
                <a:lnTo>
                  <a:pt x="2470910" y="6867140"/>
                </a:lnTo>
                <a:lnTo>
                  <a:pt x="2854451" y="6867140"/>
                </a:lnTo>
                <a:lnTo>
                  <a:pt x="2854451" y="9144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98123" y="-9144"/>
            <a:ext cx="1290827" cy="6867144"/>
          </a:xfrm>
          <a:custGeom>
            <a:avLst/>
            <a:gdLst/>
            <a:ahLst/>
            <a:cxnLst/>
            <a:rect l="l" t="t" r="r" b="b"/>
            <a:pathLst>
              <a:path w="1290827" h="6867144">
                <a:moveTo>
                  <a:pt x="1290827" y="9144"/>
                </a:moveTo>
                <a:lnTo>
                  <a:pt x="1018959" y="9144"/>
                </a:lnTo>
                <a:lnTo>
                  <a:pt x="0" y="6867140"/>
                </a:lnTo>
                <a:lnTo>
                  <a:pt x="1290827" y="6867140"/>
                </a:lnTo>
                <a:lnTo>
                  <a:pt x="1290827" y="9144"/>
                </a:lnTo>
                <a:close/>
              </a:path>
            </a:pathLst>
          </a:custGeom>
          <a:solidFill>
            <a:srgbClr val="C0E3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39271" y="-9144"/>
            <a:ext cx="1249679" cy="6867144"/>
          </a:xfrm>
          <a:custGeom>
            <a:avLst/>
            <a:gdLst/>
            <a:ahLst/>
            <a:cxnLst/>
            <a:rect l="l" t="t" r="r" b="b"/>
            <a:pathLst>
              <a:path w="1249679" h="6867144">
                <a:moveTo>
                  <a:pt x="1249679" y="9144"/>
                </a:moveTo>
                <a:lnTo>
                  <a:pt x="1477" y="9144"/>
                </a:lnTo>
                <a:lnTo>
                  <a:pt x="1109217" y="6867140"/>
                </a:lnTo>
                <a:lnTo>
                  <a:pt x="1249679" y="6867140"/>
                </a:lnTo>
                <a:lnTo>
                  <a:pt x="1249679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72343" y="3590543"/>
            <a:ext cx="1816607" cy="3267455"/>
          </a:xfrm>
          <a:custGeom>
            <a:avLst/>
            <a:gdLst/>
            <a:ahLst/>
            <a:cxnLst/>
            <a:rect l="l" t="t" r="r" b="b"/>
            <a:pathLst>
              <a:path w="1816607" h="3267455">
                <a:moveTo>
                  <a:pt x="1816607" y="0"/>
                </a:moveTo>
                <a:lnTo>
                  <a:pt x="1" y="3267452"/>
                </a:lnTo>
                <a:lnTo>
                  <a:pt x="1816607" y="3267452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4012691"/>
            <a:ext cx="448055" cy="2845308"/>
          </a:xfrm>
          <a:custGeom>
            <a:avLst/>
            <a:gdLst/>
            <a:ahLst/>
            <a:cxnLst/>
            <a:rect l="l" t="t" r="r" b="b"/>
            <a:pathLst>
              <a:path w="448055" h="2845308">
                <a:moveTo>
                  <a:pt x="0" y="0"/>
                </a:moveTo>
                <a:lnTo>
                  <a:pt x="0" y="2845306"/>
                </a:lnTo>
                <a:lnTo>
                  <a:pt x="448055" y="2845306"/>
                </a:lnTo>
                <a:lnTo>
                  <a:pt x="0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58000">
                <a:moveTo>
                  <a:pt x="12191999" y="0"/>
                </a:moveTo>
                <a:lnTo>
                  <a:pt x="0" y="0"/>
                </a:lnTo>
                <a:lnTo>
                  <a:pt x="0" y="6857999"/>
                </a:lnTo>
                <a:lnTo>
                  <a:pt x="12191999" y="6857999"/>
                </a:lnTo>
                <a:lnTo>
                  <a:pt x="121919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01115" y="284833"/>
            <a:ext cx="10123728" cy="10617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>
                <a:solidFill>
                  <a:srgbClr val="90C225"/>
                </a:solidFill>
                <a:latin typeface="Times New Roman"/>
                <a:cs typeface="Times New Roman"/>
              </a:rPr>
              <a:t>Heinz</a:t>
            </a:r>
            <a:r>
              <a:rPr sz="2400" spc="-4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90C225"/>
                </a:solidFill>
                <a:latin typeface="Times New Roman"/>
                <a:cs typeface="Times New Roman"/>
              </a:rPr>
              <a:t>Ste</a:t>
            </a:r>
            <a:r>
              <a:rPr sz="2400" spc="4" dirty="0">
                <a:solidFill>
                  <a:srgbClr val="90C225"/>
                </a:solidFill>
                <a:latin typeface="Times New Roman"/>
                <a:cs typeface="Times New Roman"/>
              </a:rPr>
              <a:t>i</a:t>
            </a:r>
            <a:r>
              <a:rPr sz="2400" spc="0" dirty="0">
                <a:solidFill>
                  <a:srgbClr val="90C225"/>
                </a:solidFill>
                <a:latin typeface="Times New Roman"/>
                <a:cs typeface="Times New Roman"/>
              </a:rPr>
              <a:t>nbr</a:t>
            </a:r>
            <a:r>
              <a:rPr sz="2400" spc="4" dirty="0">
                <a:solidFill>
                  <a:srgbClr val="90C225"/>
                </a:solidFill>
                <a:latin typeface="Times New Roman"/>
                <a:cs typeface="Times New Roman"/>
              </a:rPr>
              <a:t>i</a:t>
            </a:r>
            <a:r>
              <a:rPr sz="2400" spc="0" dirty="0">
                <a:solidFill>
                  <a:srgbClr val="90C225"/>
                </a:solidFill>
                <a:latin typeface="Times New Roman"/>
                <a:cs typeface="Times New Roman"/>
              </a:rPr>
              <a:t>ng,</a:t>
            </a:r>
            <a:r>
              <a:rPr sz="2400" spc="-64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90C225"/>
                </a:solidFill>
                <a:latin typeface="Times New Roman"/>
                <a:cs typeface="Times New Roman"/>
              </a:rPr>
              <a:t>en su</a:t>
            </a:r>
            <a:r>
              <a:rPr sz="2400" spc="-21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400" spc="4" dirty="0">
                <a:solidFill>
                  <a:srgbClr val="90C225"/>
                </a:solidFill>
                <a:latin typeface="Times New Roman"/>
                <a:cs typeface="Times New Roman"/>
              </a:rPr>
              <a:t>a</a:t>
            </a:r>
            <a:r>
              <a:rPr sz="2400" spc="0" dirty="0">
                <a:solidFill>
                  <a:srgbClr val="90C225"/>
                </a:solidFill>
                <a:latin typeface="Times New Roman"/>
                <a:cs typeface="Times New Roman"/>
              </a:rPr>
              <a:t>r</a:t>
            </a:r>
            <a:r>
              <a:rPr sz="2400" spc="4" dirty="0">
                <a:solidFill>
                  <a:srgbClr val="90C225"/>
                </a:solidFill>
                <a:latin typeface="Times New Roman"/>
                <a:cs typeface="Times New Roman"/>
              </a:rPr>
              <a:t>t</a:t>
            </a:r>
            <a:r>
              <a:rPr sz="2400" spc="0" dirty="0">
                <a:solidFill>
                  <a:srgbClr val="90C225"/>
                </a:solidFill>
                <a:latin typeface="Times New Roman"/>
                <a:cs typeface="Times New Roman"/>
              </a:rPr>
              <a:t>ículo</a:t>
            </a:r>
            <a:r>
              <a:rPr sz="2400" spc="-34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90C225"/>
                </a:solidFill>
                <a:latin typeface="Times New Roman"/>
                <a:cs typeface="Times New Roman"/>
              </a:rPr>
              <a:t>“La</a:t>
            </a:r>
            <a:r>
              <a:rPr sz="2400" spc="-9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90C225"/>
                </a:solidFill>
                <a:latin typeface="Times New Roman"/>
                <a:cs typeface="Times New Roman"/>
              </a:rPr>
              <a:t>in</a:t>
            </a:r>
            <a:r>
              <a:rPr sz="2400" spc="4" dirty="0">
                <a:solidFill>
                  <a:srgbClr val="90C225"/>
                </a:solidFill>
                <a:latin typeface="Times New Roman"/>
                <a:cs typeface="Times New Roman"/>
              </a:rPr>
              <a:t>t</a:t>
            </a:r>
            <a:r>
              <a:rPr sz="2400" spc="0" dirty="0">
                <a:solidFill>
                  <a:srgbClr val="90C225"/>
                </a:solidFill>
                <a:latin typeface="Times New Roman"/>
                <a:cs typeface="Times New Roman"/>
              </a:rPr>
              <a:t>er</a:t>
            </a:r>
            <a:r>
              <a:rPr sz="2400" spc="4" dirty="0">
                <a:solidFill>
                  <a:srgbClr val="90C225"/>
                </a:solidFill>
                <a:latin typeface="Times New Roman"/>
                <a:cs typeface="Times New Roman"/>
              </a:rPr>
              <a:t>a</a:t>
            </a:r>
            <a:r>
              <a:rPr sz="2400" spc="0" dirty="0">
                <a:solidFill>
                  <a:srgbClr val="90C225"/>
                </a:solidFill>
                <a:latin typeface="Times New Roman"/>
                <a:cs typeface="Times New Roman"/>
              </a:rPr>
              <a:t>cción</a:t>
            </a:r>
            <a:r>
              <a:rPr sz="2400" spc="-39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90C225"/>
                </a:solidFill>
                <a:latin typeface="Times New Roman"/>
                <a:cs typeface="Times New Roman"/>
              </a:rPr>
              <a:t>ent</a:t>
            </a:r>
            <a:r>
              <a:rPr sz="2400" spc="9" dirty="0">
                <a:solidFill>
                  <a:srgbClr val="90C225"/>
                </a:solidFill>
                <a:latin typeface="Times New Roman"/>
                <a:cs typeface="Times New Roman"/>
              </a:rPr>
              <a:t>r</a:t>
            </a:r>
            <a:r>
              <a:rPr sz="2400" spc="0" dirty="0">
                <a:solidFill>
                  <a:srgbClr val="90C225"/>
                </a:solidFill>
                <a:latin typeface="Times New Roman"/>
                <a:cs typeface="Times New Roman"/>
              </a:rPr>
              <a:t>e</a:t>
            </a:r>
            <a:r>
              <a:rPr sz="2400" spc="-19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90C225"/>
                </a:solidFill>
                <a:latin typeface="Times New Roman"/>
                <a:cs typeface="Times New Roman"/>
              </a:rPr>
              <a:t>la prác</a:t>
            </a:r>
            <a:r>
              <a:rPr sz="2400" spc="4" dirty="0">
                <a:solidFill>
                  <a:srgbClr val="90C225"/>
                </a:solidFill>
                <a:latin typeface="Times New Roman"/>
                <a:cs typeface="Times New Roman"/>
              </a:rPr>
              <a:t>t</a:t>
            </a:r>
            <a:r>
              <a:rPr sz="2400" spc="0" dirty="0">
                <a:solidFill>
                  <a:srgbClr val="90C225"/>
                </a:solidFill>
                <a:latin typeface="Times New Roman"/>
                <a:cs typeface="Times New Roman"/>
              </a:rPr>
              <a:t>ica</a:t>
            </a:r>
            <a:r>
              <a:rPr sz="2400" spc="-39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90C225"/>
                </a:solidFill>
                <a:latin typeface="Times New Roman"/>
                <a:cs typeface="Times New Roman"/>
              </a:rPr>
              <a:t>de</a:t>
            </a:r>
            <a:r>
              <a:rPr sz="2400" spc="-9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90C225"/>
                </a:solidFill>
                <a:latin typeface="Times New Roman"/>
                <a:cs typeface="Times New Roman"/>
              </a:rPr>
              <a:t>la enseñanza</a:t>
            </a:r>
            <a:r>
              <a:rPr sz="2400" spc="-14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90C225"/>
                </a:solidFill>
                <a:latin typeface="Times New Roman"/>
                <a:cs typeface="Times New Roman"/>
              </a:rPr>
              <a:t>y</a:t>
            </a:r>
            <a:endParaRPr sz="2400">
              <a:latin typeface="Times New Roman"/>
              <a:cs typeface="Times New Roman"/>
            </a:endParaRPr>
          </a:p>
          <a:p>
            <a:pPr marL="12700" marR="45720">
              <a:lnSpc>
                <a:spcPct val="95825"/>
              </a:lnSpc>
            </a:pPr>
            <a:r>
              <a:rPr sz="2400" spc="0" dirty="0">
                <a:solidFill>
                  <a:srgbClr val="90C225"/>
                </a:solidFill>
                <a:latin typeface="Times New Roman"/>
                <a:cs typeface="Times New Roman"/>
              </a:rPr>
              <a:t>las concep</a:t>
            </a:r>
            <a:r>
              <a:rPr sz="2400" spc="4" dirty="0">
                <a:solidFill>
                  <a:srgbClr val="90C225"/>
                </a:solidFill>
                <a:latin typeface="Times New Roman"/>
                <a:cs typeface="Times New Roman"/>
              </a:rPr>
              <a:t>c</a:t>
            </a:r>
            <a:r>
              <a:rPr sz="2400" spc="0" dirty="0">
                <a:solidFill>
                  <a:srgbClr val="90C225"/>
                </a:solidFill>
                <a:latin typeface="Times New Roman"/>
                <a:cs typeface="Times New Roman"/>
              </a:rPr>
              <a:t>iones</a:t>
            </a:r>
            <a:r>
              <a:rPr sz="2400" spc="-29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90C225"/>
                </a:solidFill>
                <a:latin typeface="Times New Roman"/>
                <a:cs typeface="Times New Roman"/>
              </a:rPr>
              <a:t>teó</a:t>
            </a:r>
            <a:r>
              <a:rPr sz="2400" spc="9" dirty="0">
                <a:solidFill>
                  <a:srgbClr val="90C225"/>
                </a:solidFill>
                <a:latin typeface="Times New Roman"/>
                <a:cs typeface="Times New Roman"/>
              </a:rPr>
              <a:t>r</a:t>
            </a:r>
            <a:r>
              <a:rPr sz="2400" spc="0" dirty="0">
                <a:solidFill>
                  <a:srgbClr val="90C225"/>
                </a:solidFill>
                <a:latin typeface="Times New Roman"/>
                <a:cs typeface="Times New Roman"/>
              </a:rPr>
              <a:t>ic</a:t>
            </a:r>
            <a:r>
              <a:rPr sz="2400" spc="4" dirty="0">
                <a:solidFill>
                  <a:srgbClr val="90C225"/>
                </a:solidFill>
                <a:latin typeface="Times New Roman"/>
                <a:cs typeface="Times New Roman"/>
              </a:rPr>
              <a:t>a</a:t>
            </a:r>
            <a:r>
              <a:rPr sz="2400" spc="0" dirty="0">
                <a:solidFill>
                  <a:srgbClr val="90C225"/>
                </a:solidFill>
                <a:latin typeface="Times New Roman"/>
                <a:cs typeface="Times New Roman"/>
              </a:rPr>
              <a:t>s</a:t>
            </a:r>
            <a:r>
              <a:rPr sz="2400" spc="-4" dirty="0">
                <a:solidFill>
                  <a:srgbClr val="90C225"/>
                </a:solidFill>
                <a:latin typeface="Times New Roman"/>
                <a:cs typeface="Times New Roman"/>
              </a:rPr>
              <a:t>”</a:t>
            </a:r>
            <a:r>
              <a:rPr sz="2400" spc="0" dirty="0">
                <a:solidFill>
                  <a:srgbClr val="90C225"/>
                </a:solidFill>
                <a:latin typeface="Times New Roman"/>
                <a:cs typeface="Times New Roman"/>
              </a:rPr>
              <a:t>,</a:t>
            </a:r>
            <a:r>
              <a:rPr sz="2400" spc="-40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90C225"/>
                </a:solidFill>
                <a:latin typeface="Times New Roman"/>
                <a:cs typeface="Times New Roman"/>
              </a:rPr>
              <a:t>pr</a:t>
            </a:r>
            <a:r>
              <a:rPr sz="2400" spc="4" dirty="0">
                <a:solidFill>
                  <a:srgbClr val="90C225"/>
                </a:solidFill>
                <a:latin typeface="Times New Roman"/>
                <a:cs typeface="Times New Roman"/>
              </a:rPr>
              <a:t>e</a:t>
            </a:r>
            <a:r>
              <a:rPr sz="2400" spc="0" dirty="0">
                <a:solidFill>
                  <a:srgbClr val="90C225"/>
                </a:solidFill>
                <a:latin typeface="Times New Roman"/>
                <a:cs typeface="Times New Roman"/>
              </a:rPr>
              <a:t>sen</a:t>
            </a:r>
            <a:r>
              <a:rPr sz="2400" spc="4" dirty="0">
                <a:solidFill>
                  <a:srgbClr val="90C225"/>
                </a:solidFill>
                <a:latin typeface="Times New Roman"/>
                <a:cs typeface="Times New Roman"/>
              </a:rPr>
              <a:t>t</a:t>
            </a:r>
            <a:r>
              <a:rPr sz="2400" spc="0" dirty="0">
                <a:solidFill>
                  <a:srgbClr val="90C225"/>
                </a:solidFill>
                <a:latin typeface="Times New Roman"/>
                <a:cs typeface="Times New Roman"/>
              </a:rPr>
              <a:t>a</a:t>
            </a:r>
            <a:r>
              <a:rPr sz="2400" spc="-19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90C225"/>
                </a:solidFill>
                <a:latin typeface="Times New Roman"/>
                <a:cs typeface="Times New Roman"/>
              </a:rPr>
              <a:t>un</a:t>
            </a:r>
            <a:r>
              <a:rPr sz="2400" spc="-23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400" spc="-19" dirty="0">
                <a:solidFill>
                  <a:srgbClr val="90C225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90C225"/>
                </a:solidFill>
                <a:latin typeface="Times New Roman"/>
                <a:cs typeface="Times New Roman"/>
              </a:rPr>
              <a:t>odelo b</a:t>
            </a:r>
            <a:r>
              <a:rPr sz="2400" spc="4" dirty="0">
                <a:solidFill>
                  <a:srgbClr val="90C225"/>
                </a:solidFill>
                <a:latin typeface="Times New Roman"/>
                <a:cs typeface="Times New Roman"/>
              </a:rPr>
              <a:t>a</a:t>
            </a:r>
            <a:r>
              <a:rPr sz="2400" spc="0" dirty="0">
                <a:solidFill>
                  <a:srgbClr val="90C225"/>
                </a:solidFill>
                <a:latin typeface="Times New Roman"/>
                <a:cs typeface="Times New Roman"/>
              </a:rPr>
              <a:t>sado</a:t>
            </a:r>
            <a:r>
              <a:rPr sz="2400" spc="-4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90C225"/>
                </a:solidFill>
                <a:latin typeface="Times New Roman"/>
                <a:cs typeface="Times New Roman"/>
              </a:rPr>
              <a:t>en un</a:t>
            </a:r>
            <a:r>
              <a:rPr sz="2400" spc="-23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90C225"/>
                </a:solidFill>
                <a:latin typeface="Times New Roman"/>
                <a:cs typeface="Times New Roman"/>
              </a:rPr>
              <a:t>aná</a:t>
            </a:r>
            <a:r>
              <a:rPr sz="2400" spc="9" dirty="0">
                <a:solidFill>
                  <a:srgbClr val="90C225"/>
                </a:solidFill>
                <a:latin typeface="Times New Roman"/>
                <a:cs typeface="Times New Roman"/>
              </a:rPr>
              <a:t>l</a:t>
            </a:r>
            <a:r>
              <a:rPr sz="2400" spc="0" dirty="0">
                <a:solidFill>
                  <a:srgbClr val="90C225"/>
                </a:solidFill>
                <a:latin typeface="Times New Roman"/>
                <a:cs typeface="Times New Roman"/>
              </a:rPr>
              <a:t>isis</a:t>
            </a:r>
            <a:endParaRPr sz="2400">
              <a:latin typeface="Times New Roman"/>
              <a:cs typeface="Times New Roman"/>
            </a:endParaRPr>
          </a:p>
          <a:p>
            <a:pPr marL="12700" marR="45720">
              <a:lnSpc>
                <a:spcPct val="95825"/>
              </a:lnSpc>
              <a:spcBef>
                <a:spcPts val="120"/>
              </a:spcBef>
            </a:pPr>
            <a:r>
              <a:rPr sz="2400" spc="0" dirty="0">
                <a:solidFill>
                  <a:srgbClr val="90C225"/>
                </a:solidFill>
                <a:latin typeface="Times New Roman"/>
                <a:cs typeface="Times New Roman"/>
              </a:rPr>
              <a:t>epis</a:t>
            </a:r>
            <a:r>
              <a:rPr sz="2400" spc="4" dirty="0">
                <a:solidFill>
                  <a:srgbClr val="90C225"/>
                </a:solidFill>
                <a:latin typeface="Times New Roman"/>
                <a:cs typeface="Times New Roman"/>
              </a:rPr>
              <a:t>t</a:t>
            </a:r>
            <a:r>
              <a:rPr sz="2400" spc="0" dirty="0">
                <a:solidFill>
                  <a:srgbClr val="90C225"/>
                </a:solidFill>
                <a:latin typeface="Times New Roman"/>
                <a:cs typeface="Times New Roman"/>
              </a:rPr>
              <a:t>e</a:t>
            </a:r>
            <a:r>
              <a:rPr sz="2400" spc="-19" dirty="0">
                <a:solidFill>
                  <a:srgbClr val="90C225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90C225"/>
                </a:solidFill>
                <a:latin typeface="Times New Roman"/>
                <a:cs typeface="Times New Roman"/>
              </a:rPr>
              <a:t>ológico</a:t>
            </a:r>
            <a:r>
              <a:rPr sz="2400" spc="-29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90C225"/>
                </a:solidFill>
                <a:latin typeface="Times New Roman"/>
                <a:cs typeface="Times New Roman"/>
              </a:rPr>
              <a:t>de</a:t>
            </a:r>
            <a:r>
              <a:rPr sz="2400" spc="-9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90C225"/>
                </a:solidFill>
                <a:latin typeface="Times New Roman"/>
                <a:cs typeface="Times New Roman"/>
              </a:rPr>
              <a:t>la </a:t>
            </a:r>
            <a:r>
              <a:rPr sz="2400" spc="-4" dirty="0">
                <a:solidFill>
                  <a:srgbClr val="90C225"/>
                </a:solidFill>
                <a:latin typeface="Times New Roman"/>
                <a:cs typeface="Times New Roman"/>
              </a:rPr>
              <a:t>n</a:t>
            </a:r>
            <a:r>
              <a:rPr sz="2400" spc="0" dirty="0">
                <a:solidFill>
                  <a:srgbClr val="90C225"/>
                </a:solidFill>
                <a:latin typeface="Times New Roman"/>
                <a:cs typeface="Times New Roman"/>
              </a:rPr>
              <a:t>atu</a:t>
            </a:r>
            <a:r>
              <a:rPr sz="2400" spc="4" dirty="0">
                <a:solidFill>
                  <a:srgbClr val="90C225"/>
                </a:solidFill>
                <a:latin typeface="Times New Roman"/>
                <a:cs typeface="Times New Roman"/>
              </a:rPr>
              <a:t>r</a:t>
            </a:r>
            <a:r>
              <a:rPr sz="2400" spc="0" dirty="0">
                <a:solidFill>
                  <a:srgbClr val="90C225"/>
                </a:solidFill>
                <a:latin typeface="Times New Roman"/>
                <a:cs typeface="Times New Roman"/>
              </a:rPr>
              <a:t>aleza</a:t>
            </a:r>
            <a:r>
              <a:rPr sz="2400" spc="-39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90C225"/>
                </a:solidFill>
                <a:latin typeface="Times New Roman"/>
                <a:cs typeface="Times New Roman"/>
              </a:rPr>
              <a:t>de</a:t>
            </a:r>
            <a:r>
              <a:rPr sz="2400" spc="-9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90C225"/>
                </a:solidFill>
                <a:latin typeface="Times New Roman"/>
                <a:cs typeface="Times New Roman"/>
              </a:rPr>
              <a:t>la </a:t>
            </a:r>
            <a:r>
              <a:rPr sz="2400" spc="-4" dirty="0">
                <a:solidFill>
                  <a:srgbClr val="90C225"/>
                </a:solidFill>
                <a:latin typeface="Times New Roman"/>
                <a:cs typeface="Times New Roman"/>
              </a:rPr>
              <a:t>p</a:t>
            </a:r>
            <a:r>
              <a:rPr sz="2400" spc="0" dirty="0">
                <a:solidFill>
                  <a:srgbClr val="90C225"/>
                </a:solidFill>
                <a:latin typeface="Times New Roman"/>
                <a:cs typeface="Times New Roman"/>
              </a:rPr>
              <a:t>robabi</a:t>
            </a:r>
            <a:r>
              <a:rPr sz="2400" spc="4" dirty="0">
                <a:solidFill>
                  <a:srgbClr val="90C225"/>
                </a:solidFill>
                <a:latin typeface="Times New Roman"/>
                <a:cs typeface="Times New Roman"/>
              </a:rPr>
              <a:t>l</a:t>
            </a:r>
            <a:r>
              <a:rPr sz="2400" spc="0" dirty="0">
                <a:solidFill>
                  <a:srgbClr val="90C225"/>
                </a:solidFill>
                <a:latin typeface="Times New Roman"/>
                <a:cs typeface="Times New Roman"/>
              </a:rPr>
              <a:t>idad,</a:t>
            </a:r>
            <a:r>
              <a:rPr sz="2400" spc="-34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90C225"/>
                </a:solidFill>
                <a:latin typeface="Times New Roman"/>
                <a:cs typeface="Times New Roman"/>
              </a:rPr>
              <a:t>el</a:t>
            </a:r>
            <a:r>
              <a:rPr sz="2400" spc="-19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90C225"/>
                </a:solidFill>
                <a:latin typeface="Times New Roman"/>
                <a:cs typeface="Times New Roman"/>
              </a:rPr>
              <a:t>cual co</a:t>
            </a:r>
            <a:r>
              <a:rPr sz="2400" spc="-4" dirty="0">
                <a:solidFill>
                  <a:srgbClr val="90C225"/>
                </a:solidFill>
                <a:latin typeface="Times New Roman"/>
                <a:cs typeface="Times New Roman"/>
              </a:rPr>
              <a:t>n</a:t>
            </a:r>
            <a:r>
              <a:rPr sz="2400" spc="0" dirty="0">
                <a:solidFill>
                  <a:srgbClr val="90C225"/>
                </a:solidFill>
                <a:latin typeface="Times New Roman"/>
                <a:cs typeface="Times New Roman"/>
              </a:rPr>
              <a:t>side</a:t>
            </a:r>
            <a:r>
              <a:rPr sz="2400" spc="4" dirty="0">
                <a:solidFill>
                  <a:srgbClr val="90C225"/>
                </a:solidFill>
                <a:latin typeface="Times New Roman"/>
                <a:cs typeface="Times New Roman"/>
              </a:rPr>
              <a:t>r</a:t>
            </a:r>
            <a:r>
              <a:rPr sz="2400" spc="0" dirty="0">
                <a:solidFill>
                  <a:srgbClr val="90C225"/>
                </a:solidFill>
                <a:latin typeface="Times New Roman"/>
                <a:cs typeface="Times New Roman"/>
              </a:rPr>
              <a:t>a</a:t>
            </a:r>
            <a:r>
              <a:rPr sz="2400" spc="-34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90C225"/>
                </a:solidFill>
                <a:latin typeface="Times New Roman"/>
                <a:cs typeface="Times New Roman"/>
              </a:rPr>
              <a:t>t</a:t>
            </a:r>
            <a:r>
              <a:rPr sz="2400" spc="4" dirty="0">
                <a:solidFill>
                  <a:srgbClr val="90C225"/>
                </a:solidFill>
                <a:latin typeface="Times New Roman"/>
                <a:cs typeface="Times New Roman"/>
              </a:rPr>
              <a:t>r</a:t>
            </a:r>
            <a:r>
              <a:rPr sz="2400" spc="0" dirty="0">
                <a:solidFill>
                  <a:srgbClr val="90C225"/>
                </a:solidFill>
                <a:latin typeface="Times New Roman"/>
                <a:cs typeface="Times New Roman"/>
              </a:rPr>
              <a:t>es</a:t>
            </a:r>
            <a:r>
              <a:rPr sz="2400" spc="-9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90C225"/>
                </a:solidFill>
                <a:latin typeface="Times New Roman"/>
                <a:cs typeface="Times New Roman"/>
              </a:rPr>
              <a:t>nivel</a:t>
            </a:r>
            <a:r>
              <a:rPr sz="2400" spc="4" dirty="0">
                <a:solidFill>
                  <a:srgbClr val="90C225"/>
                </a:solidFill>
                <a:latin typeface="Times New Roman"/>
                <a:cs typeface="Times New Roman"/>
              </a:rPr>
              <a:t>e</a:t>
            </a:r>
            <a:r>
              <a:rPr sz="2400" spc="0" dirty="0">
                <a:solidFill>
                  <a:srgbClr val="90C225"/>
                </a:solidFill>
                <a:latin typeface="Times New Roman"/>
                <a:cs typeface="Times New Roman"/>
              </a:rPr>
              <a:t>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023FF27-812B-4ABD-B60C-E433CCFF84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33" t="34444" r="13834" b="15555"/>
          <a:stretch/>
        </p:blipFill>
        <p:spPr>
          <a:xfrm>
            <a:off x="905255" y="1889156"/>
            <a:ext cx="9534145" cy="392890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9371076" y="0"/>
            <a:ext cx="1219200" cy="6857999"/>
          </a:xfrm>
          <a:custGeom>
            <a:avLst/>
            <a:gdLst/>
            <a:ahLst/>
            <a:cxnLst/>
            <a:rect l="l" t="t" r="r" b="b"/>
            <a:pathLst>
              <a:path w="1219200" h="6857999">
                <a:moveTo>
                  <a:pt x="0" y="1"/>
                </a:moveTo>
                <a:lnTo>
                  <a:pt x="1219199" y="6857998"/>
                </a:lnTo>
              </a:path>
              <a:path w="1219200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24928" y="3681983"/>
            <a:ext cx="4763516" cy="3176586"/>
          </a:xfrm>
          <a:custGeom>
            <a:avLst/>
            <a:gdLst/>
            <a:ahLst/>
            <a:cxnLst/>
            <a:rect l="l" t="t" r="r" b="b"/>
            <a:pathLst>
              <a:path w="4763516" h="3176586">
                <a:moveTo>
                  <a:pt x="4763516" y="0"/>
                </a:moveTo>
                <a:lnTo>
                  <a:pt x="860" y="3176012"/>
                </a:lnTo>
              </a:path>
              <a:path w="4763516" h="3176586">
                <a:moveTo>
                  <a:pt x="860" y="3176012"/>
                </a:moveTo>
                <a:lnTo>
                  <a:pt x="4763516" y="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82100" y="-9144"/>
            <a:ext cx="3006852" cy="6867144"/>
          </a:xfrm>
          <a:custGeom>
            <a:avLst/>
            <a:gdLst/>
            <a:ahLst/>
            <a:cxnLst/>
            <a:rect l="l" t="t" r="r" b="b"/>
            <a:pathLst>
              <a:path w="3006852" h="6867144">
                <a:moveTo>
                  <a:pt x="3006852" y="9144"/>
                </a:moveTo>
                <a:lnTo>
                  <a:pt x="2042484" y="9144"/>
                </a:lnTo>
                <a:lnTo>
                  <a:pt x="1" y="6867140"/>
                </a:lnTo>
                <a:lnTo>
                  <a:pt x="3006852" y="6867140"/>
                </a:lnTo>
                <a:lnTo>
                  <a:pt x="3006852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02724" y="-9144"/>
            <a:ext cx="2589276" cy="6867144"/>
          </a:xfrm>
          <a:custGeom>
            <a:avLst/>
            <a:gdLst/>
            <a:ahLst/>
            <a:cxnLst/>
            <a:rect l="l" t="t" r="r" b="b"/>
            <a:pathLst>
              <a:path w="2589276" h="6867144">
                <a:moveTo>
                  <a:pt x="2589275" y="9144"/>
                </a:moveTo>
                <a:lnTo>
                  <a:pt x="1610" y="9144"/>
                </a:lnTo>
                <a:lnTo>
                  <a:pt x="1209801" y="6867140"/>
                </a:lnTo>
                <a:lnTo>
                  <a:pt x="2589275" y="6867140"/>
                </a:lnTo>
                <a:lnTo>
                  <a:pt x="2589275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32164" y="3048000"/>
            <a:ext cx="3259835" cy="3809999"/>
          </a:xfrm>
          <a:custGeom>
            <a:avLst/>
            <a:gdLst/>
            <a:ahLst/>
            <a:cxnLst/>
            <a:rect l="l" t="t" r="r" b="b"/>
            <a:pathLst>
              <a:path w="3259835" h="3809999">
                <a:moveTo>
                  <a:pt x="3259835" y="0"/>
                </a:moveTo>
                <a:lnTo>
                  <a:pt x="1" y="3809997"/>
                </a:lnTo>
                <a:lnTo>
                  <a:pt x="3259835" y="3809997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34500" y="-9144"/>
            <a:ext cx="2854452" cy="6867144"/>
          </a:xfrm>
          <a:custGeom>
            <a:avLst/>
            <a:gdLst/>
            <a:ahLst/>
            <a:cxnLst/>
            <a:rect l="l" t="t" r="r" b="b"/>
            <a:pathLst>
              <a:path w="2854452" h="6867144">
                <a:moveTo>
                  <a:pt x="2854452" y="9144"/>
                </a:moveTo>
                <a:lnTo>
                  <a:pt x="3290" y="9144"/>
                </a:lnTo>
                <a:lnTo>
                  <a:pt x="2470910" y="6867140"/>
                </a:lnTo>
                <a:lnTo>
                  <a:pt x="2854452" y="6867140"/>
                </a:lnTo>
                <a:lnTo>
                  <a:pt x="2854452" y="9144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98124" y="-9144"/>
            <a:ext cx="1290827" cy="6867144"/>
          </a:xfrm>
          <a:custGeom>
            <a:avLst/>
            <a:gdLst/>
            <a:ahLst/>
            <a:cxnLst/>
            <a:rect l="l" t="t" r="r" b="b"/>
            <a:pathLst>
              <a:path w="1290827" h="6867144">
                <a:moveTo>
                  <a:pt x="1290827" y="9144"/>
                </a:moveTo>
                <a:lnTo>
                  <a:pt x="1018959" y="9144"/>
                </a:lnTo>
                <a:lnTo>
                  <a:pt x="0" y="6867140"/>
                </a:lnTo>
                <a:lnTo>
                  <a:pt x="1290827" y="6867140"/>
                </a:lnTo>
                <a:lnTo>
                  <a:pt x="1290827" y="9144"/>
                </a:lnTo>
                <a:close/>
              </a:path>
            </a:pathLst>
          </a:custGeom>
          <a:solidFill>
            <a:srgbClr val="C0E3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939272" y="-9144"/>
            <a:ext cx="1249679" cy="6867144"/>
          </a:xfrm>
          <a:custGeom>
            <a:avLst/>
            <a:gdLst/>
            <a:ahLst/>
            <a:cxnLst/>
            <a:rect l="l" t="t" r="r" b="b"/>
            <a:pathLst>
              <a:path w="1249679" h="6867144">
                <a:moveTo>
                  <a:pt x="1249679" y="9144"/>
                </a:moveTo>
                <a:lnTo>
                  <a:pt x="1476" y="9144"/>
                </a:lnTo>
                <a:lnTo>
                  <a:pt x="1109217" y="6867140"/>
                </a:lnTo>
                <a:lnTo>
                  <a:pt x="1249679" y="6867140"/>
                </a:lnTo>
                <a:lnTo>
                  <a:pt x="1249679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72344" y="3590544"/>
            <a:ext cx="1816607" cy="3267455"/>
          </a:xfrm>
          <a:custGeom>
            <a:avLst/>
            <a:gdLst/>
            <a:ahLst/>
            <a:cxnLst/>
            <a:rect l="l" t="t" r="r" b="b"/>
            <a:pathLst>
              <a:path w="1816607" h="3267455">
                <a:moveTo>
                  <a:pt x="1816607" y="0"/>
                </a:moveTo>
                <a:lnTo>
                  <a:pt x="1" y="3267452"/>
                </a:lnTo>
                <a:lnTo>
                  <a:pt x="1816607" y="3267452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2208" y="2189988"/>
            <a:ext cx="10354056" cy="428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2"/>
            <a:ext cx="448056" cy="2845308"/>
          </a:xfrm>
          <a:custGeom>
            <a:avLst/>
            <a:gdLst/>
            <a:ahLst/>
            <a:cxnLst/>
            <a:rect l="l" t="t" r="r" b="b"/>
            <a:pathLst>
              <a:path w="448056" h="2845307">
                <a:moveTo>
                  <a:pt x="0" y="0"/>
                </a:moveTo>
                <a:lnTo>
                  <a:pt x="0" y="2845306"/>
                </a:lnTo>
                <a:lnTo>
                  <a:pt x="448055" y="2845306"/>
                </a:lnTo>
                <a:lnTo>
                  <a:pt x="0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727454" y="648815"/>
            <a:ext cx="8685072" cy="695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169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eni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spc="0" dirty="0">
                <a:latin typeface="Times New Roman"/>
                <a:cs typeface="Times New Roman"/>
              </a:rPr>
              <a:t>ndo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en cuen</a:t>
            </a:r>
            <a:r>
              <a:rPr sz="2400" spc="9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a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la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i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spc="0" dirty="0">
                <a:latin typeface="Times New Roman"/>
                <a:cs typeface="Times New Roman"/>
              </a:rPr>
              <a:t>ust</a:t>
            </a:r>
            <a:r>
              <a:rPr sz="2400" spc="9" dirty="0">
                <a:latin typeface="Times New Roman"/>
                <a:cs typeface="Times New Roman"/>
              </a:rPr>
              <a:t>r</a:t>
            </a:r>
            <a:r>
              <a:rPr sz="2400" spc="0" dirty="0">
                <a:latin typeface="Times New Roman"/>
                <a:cs typeface="Times New Roman"/>
              </a:rPr>
              <a:t>ación</a:t>
            </a:r>
            <a:r>
              <a:rPr sz="2400" spc="-3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de la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de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0" dirty="0">
                <a:latin typeface="Times New Roman"/>
                <a:cs typeface="Times New Roman"/>
              </a:rPr>
              <a:t>echa.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Cuento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los </a:t>
            </a:r>
            <a:r>
              <a:rPr sz="2400" spc="9" dirty="0">
                <a:latin typeface="Times New Roman"/>
                <a:cs typeface="Times New Roman"/>
              </a:rPr>
              <a:t>j</a:t>
            </a:r>
            <a:r>
              <a:rPr sz="2400" spc="0" dirty="0">
                <a:latin typeface="Times New Roman"/>
                <a:cs typeface="Times New Roman"/>
              </a:rPr>
              <a:t>uguet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spc="0" dirty="0">
                <a:latin typeface="Times New Roman"/>
                <a:cs typeface="Times New Roman"/>
              </a:rPr>
              <a:t>s</a:t>
            </a:r>
            <a:r>
              <a:rPr sz="2400" spc="-3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de</a:t>
            </a:r>
            <a:endParaRPr sz="2400">
              <a:latin typeface="Times New Roman"/>
              <a:cs typeface="Times New Roman"/>
            </a:endParaRPr>
          </a:p>
          <a:p>
            <a:pPr marL="12700" marR="45720">
              <a:lnSpc>
                <a:spcPct val="95825"/>
              </a:lnSpc>
            </a:pPr>
            <a:r>
              <a:rPr sz="2400" spc="0" dirty="0">
                <a:latin typeface="Times New Roman"/>
                <a:cs typeface="Times New Roman"/>
              </a:rPr>
              <a:t>La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is</a:t>
            </a:r>
            <a:r>
              <a:rPr sz="2400" spc="-9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a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cl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spc="0" dirty="0">
                <a:latin typeface="Times New Roman"/>
                <a:cs typeface="Times New Roman"/>
              </a:rPr>
              <a:t>se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y colo</a:t>
            </a:r>
            <a:r>
              <a:rPr sz="2400" spc="9" dirty="0">
                <a:latin typeface="Times New Roman"/>
                <a:cs typeface="Times New Roman"/>
              </a:rPr>
              <a:t>r</a:t>
            </a:r>
            <a:r>
              <a:rPr sz="2400" spc="0" dirty="0">
                <a:latin typeface="Times New Roman"/>
                <a:cs typeface="Times New Roman"/>
              </a:rPr>
              <a:t>eo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un cuad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0" dirty="0">
                <a:latin typeface="Times New Roman"/>
                <a:cs typeface="Times New Roman"/>
              </a:rPr>
              <a:t>i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o</a:t>
            </a:r>
            <a:r>
              <a:rPr sz="2400" spc="-3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pa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0" dirty="0">
                <a:latin typeface="Times New Roman"/>
                <a:cs typeface="Times New Roman"/>
              </a:rPr>
              <a:t>a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cada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uno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9371076" y="0"/>
            <a:ext cx="1219200" cy="6857999"/>
          </a:xfrm>
          <a:custGeom>
            <a:avLst/>
            <a:gdLst/>
            <a:ahLst/>
            <a:cxnLst/>
            <a:rect l="l" t="t" r="r" b="b"/>
            <a:pathLst>
              <a:path w="1219200" h="6857999">
                <a:moveTo>
                  <a:pt x="0" y="1"/>
                </a:moveTo>
                <a:lnTo>
                  <a:pt x="1219199" y="6857998"/>
                </a:lnTo>
              </a:path>
              <a:path w="1219200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24928" y="3681983"/>
            <a:ext cx="4763516" cy="3176586"/>
          </a:xfrm>
          <a:custGeom>
            <a:avLst/>
            <a:gdLst/>
            <a:ahLst/>
            <a:cxnLst/>
            <a:rect l="l" t="t" r="r" b="b"/>
            <a:pathLst>
              <a:path w="4763516" h="3176586">
                <a:moveTo>
                  <a:pt x="4763516" y="0"/>
                </a:moveTo>
                <a:lnTo>
                  <a:pt x="860" y="3176012"/>
                </a:lnTo>
              </a:path>
              <a:path w="4763516" h="3176586">
                <a:moveTo>
                  <a:pt x="860" y="3176012"/>
                </a:moveTo>
                <a:lnTo>
                  <a:pt x="4763516" y="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932164" y="3048000"/>
            <a:ext cx="3259835" cy="3809999"/>
          </a:xfrm>
          <a:custGeom>
            <a:avLst/>
            <a:gdLst/>
            <a:ahLst/>
            <a:cxnLst/>
            <a:rect l="l" t="t" r="r" b="b"/>
            <a:pathLst>
              <a:path w="3259835" h="3809999">
                <a:moveTo>
                  <a:pt x="3259835" y="0"/>
                </a:moveTo>
                <a:lnTo>
                  <a:pt x="1" y="3809997"/>
                </a:lnTo>
                <a:lnTo>
                  <a:pt x="3259835" y="3809997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372344" y="3590544"/>
            <a:ext cx="1816607" cy="3267455"/>
          </a:xfrm>
          <a:custGeom>
            <a:avLst/>
            <a:gdLst/>
            <a:ahLst/>
            <a:cxnLst/>
            <a:rect l="l" t="t" r="r" b="b"/>
            <a:pathLst>
              <a:path w="1816607" h="3267455">
                <a:moveTo>
                  <a:pt x="1816607" y="0"/>
                </a:moveTo>
                <a:lnTo>
                  <a:pt x="1" y="3267452"/>
                </a:lnTo>
                <a:lnTo>
                  <a:pt x="1816607" y="3267452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4012692"/>
            <a:ext cx="448056" cy="2845308"/>
          </a:xfrm>
          <a:custGeom>
            <a:avLst/>
            <a:gdLst/>
            <a:ahLst/>
            <a:cxnLst/>
            <a:rect l="l" t="t" r="r" b="b"/>
            <a:pathLst>
              <a:path w="448056" h="2845307">
                <a:moveTo>
                  <a:pt x="0" y="0"/>
                </a:moveTo>
                <a:lnTo>
                  <a:pt x="0" y="2845306"/>
                </a:lnTo>
                <a:lnTo>
                  <a:pt x="448055" y="2845306"/>
                </a:lnTo>
                <a:lnTo>
                  <a:pt x="0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84072" y="463663"/>
            <a:ext cx="11222177" cy="11206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01517" marR="4572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solidFill>
                  <a:srgbClr val="90C225"/>
                </a:solidFill>
                <a:latin typeface="Times New Roman"/>
                <a:cs typeface="Times New Roman"/>
              </a:rPr>
              <a:t>SEN</a:t>
            </a:r>
            <a:r>
              <a:rPr sz="3200" b="1" spc="-9" dirty="0">
                <a:solidFill>
                  <a:srgbClr val="90C225"/>
                </a:solidFill>
                <a:latin typeface="Times New Roman"/>
                <a:cs typeface="Times New Roman"/>
              </a:rPr>
              <a:t>T</a:t>
            </a:r>
            <a:r>
              <a:rPr sz="3200" b="1" spc="0" dirty="0">
                <a:solidFill>
                  <a:srgbClr val="90C225"/>
                </a:solidFill>
                <a:latin typeface="Times New Roman"/>
                <a:cs typeface="Times New Roman"/>
              </a:rPr>
              <a:t>IDO P</a:t>
            </a:r>
            <a:r>
              <a:rPr sz="3200" b="1" spc="-14" dirty="0">
                <a:solidFill>
                  <a:srgbClr val="90C225"/>
                </a:solidFill>
                <a:latin typeface="Times New Roman"/>
                <a:cs typeface="Times New Roman"/>
              </a:rPr>
              <a:t>E</a:t>
            </a:r>
            <a:r>
              <a:rPr sz="3200" b="1" spc="0" dirty="0">
                <a:solidFill>
                  <a:srgbClr val="90C225"/>
                </a:solidFill>
                <a:latin typeface="Times New Roman"/>
                <a:cs typeface="Times New Roman"/>
              </a:rPr>
              <a:t>DAGÓGICO</a:t>
            </a: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2473"/>
              </a:spcBef>
            </a:pP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Los</a:t>
            </a:r>
            <a:r>
              <a:rPr sz="2400" spc="5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l</a:t>
            </a:r>
            <a:r>
              <a:rPr sz="2400" spc="9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14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ien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os</a:t>
            </a:r>
            <a:r>
              <a:rPr sz="24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u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rri</a:t>
            </a:r>
            <a:r>
              <a:rPr sz="2400" spc="-4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ulares,</a:t>
            </a:r>
            <a:r>
              <a:rPr sz="2400" spc="6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fuer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400" spc="5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dis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ñados</a:t>
            </a:r>
            <a:r>
              <a:rPr sz="2400" spc="5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con</a:t>
            </a:r>
            <a:r>
              <a:rPr sz="2400" spc="5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l</a:t>
            </a:r>
            <a:r>
              <a:rPr sz="2400" spc="6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prop</a:t>
            </a:r>
            <a:r>
              <a:rPr sz="2400" spc="-4" dirty="0">
                <a:solidFill>
                  <a:srgbClr val="404040"/>
                </a:solidFill>
                <a:latin typeface="Times New Roman"/>
                <a:cs typeface="Times New Roman"/>
              </a:rPr>
              <a:t>ó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si</a:t>
            </a:r>
            <a:r>
              <a:rPr sz="2400" spc="9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2400" spc="6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spc="5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fo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9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ntar</a:t>
            </a:r>
            <a:r>
              <a:rPr sz="2400" spc="5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sus</a:t>
            </a:r>
            <a:r>
              <a:rPr sz="2400" spc="6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tudio</a:t>
            </a:r>
            <a:r>
              <a:rPr sz="2400" spc="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y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4072" y="1619857"/>
            <a:ext cx="810691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ap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iació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r>
              <a:rPr sz="2400" spc="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Su</a:t>
            </a:r>
            <a:r>
              <a:rPr sz="2400" spc="-44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gen</a:t>
            </a:r>
            <a:r>
              <a:rPr sz="24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rtir</a:t>
            </a:r>
            <a:r>
              <a:rPr sz="2400" spc="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el</a:t>
            </a:r>
            <a:r>
              <a:rPr sz="2400" spc="4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400" spc="-4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te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rog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te</a:t>
            </a:r>
            <a:r>
              <a:rPr sz="2400" spc="5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sobre</a:t>
            </a:r>
            <a:r>
              <a:rPr sz="2400" spc="4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¿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Qué</a:t>
            </a:r>
            <a:r>
              <a:rPr sz="2400" spc="4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enseñ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r?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85936" y="1619857"/>
            <a:ext cx="302061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y</a:t>
            </a:r>
            <a:r>
              <a:rPr sz="24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9" dirty="0">
                <a:solidFill>
                  <a:srgbClr val="404040"/>
                </a:solidFill>
                <a:latin typeface="Times New Roman"/>
                <a:cs typeface="Times New Roman"/>
              </a:rPr>
              <a:t>¿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Qué</a:t>
            </a:r>
            <a:r>
              <a:rPr sz="2400" spc="5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aprende</a:t>
            </a:r>
            <a:r>
              <a:rPr sz="2400" spc="-4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?</a:t>
            </a:r>
            <a:r>
              <a:rPr sz="2400" spc="3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en</a:t>
            </a:r>
            <a:r>
              <a:rPr sz="24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las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4072" y="1985998"/>
            <a:ext cx="11220348" cy="1061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escue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l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;</a:t>
            </a:r>
            <a:r>
              <a:rPr sz="2400" spc="5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400" spc="-14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la</a:t>
            </a:r>
            <a:r>
              <a:rPr sz="2400" spc="-14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ionado</a:t>
            </a:r>
            <a:r>
              <a:rPr sz="2400" spc="5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5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los</a:t>
            </a:r>
            <a:r>
              <a:rPr sz="2400" spc="5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cu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400" spc="-14" dirty="0">
                <a:solidFill>
                  <a:srgbClr val="404040"/>
                </a:solidFill>
                <a:latin typeface="Times New Roman"/>
                <a:cs typeface="Times New Roman"/>
              </a:rPr>
              <a:t>í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u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los,</a:t>
            </a:r>
            <a:r>
              <a:rPr sz="2400" spc="5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sz="2400" spc="-4" dirty="0">
                <a:solidFill>
                  <a:srgbClr val="404040"/>
                </a:solidFill>
                <a:latin typeface="Times New Roman"/>
                <a:cs typeface="Times New Roman"/>
              </a:rPr>
              <a:t>l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400" spc="5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2400" spc="5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es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u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ios,</a:t>
            </a:r>
            <a:r>
              <a:rPr sz="2400" spc="5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valua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iones</a:t>
            </a:r>
            <a:r>
              <a:rPr sz="2400" spc="5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y</a:t>
            </a:r>
            <a:r>
              <a:rPr sz="2400" spc="5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pro</a:t>
            </a:r>
            <a:r>
              <a:rPr sz="2400" spc="-14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oción</a:t>
            </a:r>
            <a:r>
              <a:rPr sz="2400" spc="5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endParaRPr sz="2400">
              <a:latin typeface="Times New Roman"/>
              <a:cs typeface="Times New Roman"/>
            </a:endParaRPr>
          </a:p>
          <a:p>
            <a:pPr marL="12700" marR="6151">
              <a:lnSpc>
                <a:spcPct val="100041"/>
              </a:lnSpc>
            </a:pP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es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u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ian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spc="9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r>
              <a:rPr sz="2400" spc="4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Buscan</a:t>
            </a:r>
            <a:r>
              <a:rPr sz="2400" spc="4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q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u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spc="4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l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4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co</a:t>
            </a:r>
            <a:r>
              <a:rPr sz="2400" spc="-14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un</a:t>
            </a:r>
            <a:r>
              <a:rPr sz="2400" spc="-4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dad</a:t>
            </a:r>
            <a:r>
              <a:rPr sz="2400" spc="4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400" spc="-4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4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2400" spc="-19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pet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400" spc="-4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spc="4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pa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ra</a:t>
            </a:r>
            <a:r>
              <a:rPr sz="2400" spc="4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u</a:t>
            </a:r>
            <a:r>
              <a:rPr sz="2400" spc="-14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ir</a:t>
            </a:r>
            <a:r>
              <a:rPr sz="2400" spc="4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utóno</a:t>
            </a:r>
            <a:r>
              <a:rPr sz="2400" spc="-14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14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9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nte</a:t>
            </a:r>
            <a:r>
              <a:rPr sz="2400" spc="4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sus pro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esos educa</a:t>
            </a:r>
            <a:r>
              <a:rPr sz="2400" spc="9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ivos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ten</a:t>
            </a:r>
            <a:r>
              <a:rPr sz="2400" spc="9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endo</a:t>
            </a:r>
            <a:r>
              <a:rPr sz="2400" spc="-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en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cuen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1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l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escu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la,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l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co</a:t>
            </a:r>
            <a:r>
              <a:rPr sz="2400" spc="-14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unidad</a:t>
            </a:r>
            <a:r>
              <a:rPr sz="2400" spc="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y el</a:t>
            </a:r>
            <a:r>
              <a:rPr sz="2400" spc="-19" dirty="0">
                <a:solidFill>
                  <a:srgbClr val="404040"/>
                </a:solidFill>
                <a:latin typeface="Times New Roman"/>
                <a:cs typeface="Times New Roman"/>
              </a:rPr>
              <a:t> m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undo.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4072" y="3703800"/>
            <a:ext cx="90310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4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igual</a:t>
            </a:r>
            <a:r>
              <a:rPr sz="2400" spc="3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9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ane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a,</a:t>
            </a:r>
            <a:r>
              <a:rPr sz="2400" spc="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pue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en</a:t>
            </a:r>
            <a:r>
              <a:rPr sz="2400" spc="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ser</a:t>
            </a:r>
            <a:r>
              <a:rPr sz="2400" spc="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9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odificados</a:t>
            </a:r>
            <a:r>
              <a:rPr sz="2400" spc="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dadas</a:t>
            </a:r>
            <a:r>
              <a:rPr sz="2400" spc="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las</a:t>
            </a:r>
            <a:r>
              <a:rPr sz="2400" spc="1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necesida</a:t>
            </a:r>
            <a:r>
              <a:rPr sz="2400" spc="-4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es</a:t>
            </a:r>
            <a:r>
              <a:rPr sz="2400" spc="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que</a:t>
            </a:r>
            <a:r>
              <a:rPr sz="24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cada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722612" y="3703800"/>
            <a:ext cx="2183333" cy="695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09">
              <a:lnSpc>
                <a:spcPts val="2550"/>
              </a:lnSpc>
              <a:spcBef>
                <a:spcPts val="127"/>
              </a:spcBef>
            </a:pP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área</a:t>
            </a:r>
            <a:r>
              <a:rPr sz="24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2400" spc="-14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r>
              <a:rPr sz="24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El</a:t>
            </a:r>
            <a:endParaRPr sz="2400">
              <a:latin typeface="Times New Roman"/>
              <a:cs typeface="Times New Roman"/>
            </a:endParaRPr>
          </a:p>
          <a:p>
            <a:pPr marL="29464">
              <a:lnSpc>
                <a:spcPct val="95825"/>
              </a:lnSpc>
            </a:pP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2400" spc="5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14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bientes</a:t>
            </a:r>
            <a:r>
              <a:rPr sz="2400" spc="5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4072" y="4069560"/>
            <a:ext cx="327337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Min</a:t>
            </a:r>
            <a:r>
              <a:rPr sz="2400" spc="9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te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io</a:t>
            </a:r>
            <a:r>
              <a:rPr sz="2400" spc="5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2400" spc="5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Edu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4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400" spc="-4" dirty="0">
                <a:solidFill>
                  <a:srgbClr val="404040"/>
                </a:solidFill>
                <a:latin typeface="Times New Roman"/>
                <a:cs typeface="Times New Roman"/>
              </a:rPr>
              <a:t>ó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n,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73092" y="4069560"/>
            <a:ext cx="396074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-14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5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l</a:t>
            </a:r>
            <a:r>
              <a:rPr sz="2400" spc="5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ap</a:t>
            </a:r>
            <a:r>
              <a:rPr sz="2400" spc="-4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l</a:t>
            </a:r>
            <a:r>
              <a:rPr sz="2400" spc="5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spc="5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orien</a:t>
            </a:r>
            <a:r>
              <a:rPr sz="2400" spc="-4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ador</a:t>
            </a:r>
            <a:r>
              <a:rPr sz="2400" spc="5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47709" y="4069560"/>
            <a:ext cx="132293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fa</a:t>
            </a:r>
            <a:r>
              <a:rPr sz="2400" spc="-4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ili</a:t>
            </a:r>
            <a:r>
              <a:rPr sz="2400" spc="-4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ad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4072" y="4435320"/>
            <a:ext cx="825926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pa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cipa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ión</a:t>
            </a:r>
            <a:r>
              <a:rPr sz="2400" spc="-2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pa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1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que las co</a:t>
            </a:r>
            <a:r>
              <a:rPr sz="2400" spc="-14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unidad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400" spc="-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desp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l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iegu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400" spc="-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su cr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2400" spc="9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v</a:t>
            </a:r>
            <a:r>
              <a:rPr sz="2400" spc="-4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da</a:t>
            </a:r>
            <a:r>
              <a:rPr sz="2400" spc="9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4072" y="4927327"/>
            <a:ext cx="52882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Los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39723" y="4927327"/>
            <a:ext cx="3627858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19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ejo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s </a:t>
            </a:r>
            <a:r>
              <a:rPr sz="2400" spc="3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4" dirty="0">
                <a:solidFill>
                  <a:srgbClr val="404040"/>
                </a:solidFill>
                <a:latin typeface="Times New Roman"/>
                <a:cs typeface="Times New Roman"/>
              </a:rPr>
              <a:t>l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4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19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ie</a:t>
            </a:r>
            <a:r>
              <a:rPr sz="2400" spc="-4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tos </a:t>
            </a:r>
            <a:r>
              <a:rPr sz="2400" spc="3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rán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93589" y="4927327"/>
            <a:ext cx="172339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que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l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los </a:t>
            </a:r>
            <a:r>
              <a:rPr sz="2400" spc="3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q</a:t>
            </a:r>
            <a:r>
              <a:rPr sz="2400" spc="-14" dirty="0">
                <a:solidFill>
                  <a:srgbClr val="404040"/>
                </a:solidFill>
                <a:latin typeface="Times New Roman"/>
                <a:cs typeface="Times New Roman"/>
              </a:rPr>
              <a:t>u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42582" y="4927327"/>
            <a:ext cx="1638090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pro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icien </a:t>
            </a:r>
            <a:r>
              <a:rPr sz="2400" spc="3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el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06104" y="4927327"/>
            <a:ext cx="91661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4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ra</a:t>
            </a:r>
            <a:r>
              <a:rPr sz="2400" spc="-4" dirty="0">
                <a:solidFill>
                  <a:srgbClr val="404040"/>
                </a:solidFill>
                <a:latin typeface="Times New Roman"/>
                <a:cs typeface="Times New Roman"/>
              </a:rPr>
              <a:t>b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ajo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46996" y="4927327"/>
            <a:ext cx="113842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sol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ario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10646" y="4927327"/>
            <a:ext cx="35952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en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95278" y="4927327"/>
            <a:ext cx="40922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4" dirty="0">
                <a:solidFill>
                  <a:srgbClr val="404040"/>
                </a:solidFill>
                <a:latin typeface="Times New Roman"/>
                <a:cs typeface="Times New Roman"/>
              </a:rPr>
              <a:t>l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4072" y="5293713"/>
            <a:ext cx="11222482" cy="695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inst</a:t>
            </a:r>
            <a:r>
              <a:rPr sz="2400" spc="-4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400" spc="-4" dirty="0">
                <a:solidFill>
                  <a:srgbClr val="404040"/>
                </a:solidFill>
                <a:latin typeface="Times New Roman"/>
                <a:cs typeface="Times New Roman"/>
              </a:rPr>
              <a:t>u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cione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2400" spc="19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el</a:t>
            </a:r>
            <a:r>
              <a:rPr sz="2400" spc="19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400" spc="-4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cr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spc="-19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nto</a:t>
            </a:r>
            <a:r>
              <a:rPr sz="24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2400" spc="19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4" dirty="0">
                <a:solidFill>
                  <a:srgbClr val="404040"/>
                </a:solidFill>
                <a:latin typeface="Times New Roman"/>
                <a:cs typeface="Times New Roman"/>
              </a:rPr>
              <a:t>l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19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u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tono</a:t>
            </a:r>
            <a:r>
              <a:rPr sz="2400" spc="-14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ía</a:t>
            </a:r>
            <a:r>
              <a:rPr sz="24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y</a:t>
            </a:r>
            <a:r>
              <a:rPr sz="2400" spc="18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fo</a:t>
            </a:r>
            <a:r>
              <a:rPr sz="2400" spc="-14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ent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400" spc="19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en</a:t>
            </a:r>
            <a:r>
              <a:rPr sz="2400" spc="18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l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19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spc="-4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cu</a:t>
            </a:r>
            <a:r>
              <a:rPr sz="2400" spc="-4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la</a:t>
            </a:r>
            <a:r>
              <a:rPr sz="2400" spc="18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l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17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inve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ti</a:t>
            </a:r>
            <a:r>
              <a:rPr sz="2400" spc="-14" dirty="0">
                <a:solidFill>
                  <a:srgbClr val="404040"/>
                </a:solidFill>
                <a:latin typeface="Times New Roman"/>
                <a:cs typeface="Times New Roman"/>
              </a:rPr>
              <a:t>g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4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400" spc="-4" dirty="0">
                <a:solidFill>
                  <a:srgbClr val="404040"/>
                </a:solidFill>
                <a:latin typeface="Times New Roman"/>
                <a:cs typeface="Times New Roman"/>
              </a:rPr>
              <a:t>ó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n,</a:t>
            </a:r>
            <a:r>
              <a:rPr sz="2400" spc="19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la</a:t>
            </a:r>
            <a:endParaRPr sz="2400">
              <a:latin typeface="Times New Roman"/>
              <a:cs typeface="Times New Roman"/>
            </a:endParaRPr>
          </a:p>
          <a:p>
            <a:pPr marL="12700" marR="45720">
              <a:lnSpc>
                <a:spcPct val="95825"/>
              </a:lnSpc>
            </a:pP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innov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ción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y</a:t>
            </a:r>
            <a:r>
              <a:rPr sz="2400" spc="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l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19" dirty="0">
                <a:solidFill>
                  <a:srgbClr val="404040"/>
                </a:solidFill>
                <a:latin typeface="Times New Roman"/>
                <a:cs typeface="Times New Roman"/>
              </a:rPr>
              <a:t> m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ejor</a:t>
            </a:r>
            <a:r>
              <a:rPr sz="2400" spc="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400" spc="-19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ac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ón de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los</a:t>
            </a:r>
            <a:r>
              <a:rPr sz="2400" spc="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colo</a:t>
            </a:r>
            <a:r>
              <a:rPr sz="2400" spc="-9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biano</a:t>
            </a:r>
            <a:r>
              <a:rPr sz="2400" spc="14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400" spc="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9371076" y="0"/>
            <a:ext cx="1219200" cy="6857999"/>
          </a:xfrm>
          <a:custGeom>
            <a:avLst/>
            <a:gdLst/>
            <a:ahLst/>
            <a:cxnLst/>
            <a:rect l="l" t="t" r="r" b="b"/>
            <a:pathLst>
              <a:path w="1219200" h="6857999">
                <a:moveTo>
                  <a:pt x="0" y="1"/>
                </a:moveTo>
                <a:lnTo>
                  <a:pt x="1219199" y="6857998"/>
                </a:lnTo>
              </a:path>
              <a:path w="1219200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24928" y="3681983"/>
            <a:ext cx="4763516" cy="3176586"/>
          </a:xfrm>
          <a:custGeom>
            <a:avLst/>
            <a:gdLst/>
            <a:ahLst/>
            <a:cxnLst/>
            <a:rect l="l" t="t" r="r" b="b"/>
            <a:pathLst>
              <a:path w="4763516" h="3176586">
                <a:moveTo>
                  <a:pt x="4763516" y="0"/>
                </a:moveTo>
                <a:lnTo>
                  <a:pt x="860" y="3176012"/>
                </a:lnTo>
              </a:path>
              <a:path w="4763516" h="3176586">
                <a:moveTo>
                  <a:pt x="860" y="3176012"/>
                </a:moveTo>
                <a:lnTo>
                  <a:pt x="4763516" y="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82100" y="-9144"/>
            <a:ext cx="3006852" cy="6867144"/>
          </a:xfrm>
          <a:custGeom>
            <a:avLst/>
            <a:gdLst/>
            <a:ahLst/>
            <a:cxnLst/>
            <a:rect l="l" t="t" r="r" b="b"/>
            <a:pathLst>
              <a:path w="3006852" h="6867144">
                <a:moveTo>
                  <a:pt x="3006852" y="9144"/>
                </a:moveTo>
                <a:lnTo>
                  <a:pt x="2042484" y="9144"/>
                </a:lnTo>
                <a:lnTo>
                  <a:pt x="1" y="6867140"/>
                </a:lnTo>
                <a:lnTo>
                  <a:pt x="3006852" y="6867140"/>
                </a:lnTo>
                <a:lnTo>
                  <a:pt x="3006852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602724" y="-9144"/>
            <a:ext cx="2589276" cy="6867144"/>
          </a:xfrm>
          <a:custGeom>
            <a:avLst/>
            <a:gdLst/>
            <a:ahLst/>
            <a:cxnLst/>
            <a:rect l="l" t="t" r="r" b="b"/>
            <a:pathLst>
              <a:path w="2589276" h="6867144">
                <a:moveTo>
                  <a:pt x="2589275" y="9144"/>
                </a:moveTo>
                <a:lnTo>
                  <a:pt x="1610" y="9144"/>
                </a:lnTo>
                <a:lnTo>
                  <a:pt x="1209801" y="6867140"/>
                </a:lnTo>
                <a:lnTo>
                  <a:pt x="2589275" y="6867140"/>
                </a:lnTo>
                <a:lnTo>
                  <a:pt x="2589275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32164" y="3048000"/>
            <a:ext cx="3259835" cy="3809999"/>
          </a:xfrm>
          <a:custGeom>
            <a:avLst/>
            <a:gdLst/>
            <a:ahLst/>
            <a:cxnLst/>
            <a:rect l="l" t="t" r="r" b="b"/>
            <a:pathLst>
              <a:path w="3259835" h="3809999">
                <a:moveTo>
                  <a:pt x="3259835" y="0"/>
                </a:moveTo>
                <a:lnTo>
                  <a:pt x="1" y="3809997"/>
                </a:lnTo>
                <a:lnTo>
                  <a:pt x="3259835" y="3809997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34500" y="-9144"/>
            <a:ext cx="2854452" cy="6867144"/>
          </a:xfrm>
          <a:custGeom>
            <a:avLst/>
            <a:gdLst/>
            <a:ahLst/>
            <a:cxnLst/>
            <a:rect l="l" t="t" r="r" b="b"/>
            <a:pathLst>
              <a:path w="2854452" h="6867144">
                <a:moveTo>
                  <a:pt x="2854452" y="9144"/>
                </a:moveTo>
                <a:lnTo>
                  <a:pt x="3290" y="9144"/>
                </a:lnTo>
                <a:lnTo>
                  <a:pt x="2470910" y="6867140"/>
                </a:lnTo>
                <a:lnTo>
                  <a:pt x="2854452" y="6867140"/>
                </a:lnTo>
                <a:lnTo>
                  <a:pt x="2854452" y="9144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898124" y="-9144"/>
            <a:ext cx="1290827" cy="6867144"/>
          </a:xfrm>
          <a:custGeom>
            <a:avLst/>
            <a:gdLst/>
            <a:ahLst/>
            <a:cxnLst/>
            <a:rect l="l" t="t" r="r" b="b"/>
            <a:pathLst>
              <a:path w="1290827" h="6867144">
                <a:moveTo>
                  <a:pt x="1290827" y="9144"/>
                </a:moveTo>
                <a:lnTo>
                  <a:pt x="1018959" y="9144"/>
                </a:lnTo>
                <a:lnTo>
                  <a:pt x="0" y="6867140"/>
                </a:lnTo>
                <a:lnTo>
                  <a:pt x="1290827" y="6867140"/>
                </a:lnTo>
                <a:lnTo>
                  <a:pt x="1290827" y="9144"/>
                </a:lnTo>
                <a:close/>
              </a:path>
            </a:pathLst>
          </a:custGeom>
          <a:solidFill>
            <a:srgbClr val="C0E3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939272" y="-9144"/>
            <a:ext cx="1249679" cy="6867144"/>
          </a:xfrm>
          <a:custGeom>
            <a:avLst/>
            <a:gdLst/>
            <a:ahLst/>
            <a:cxnLst/>
            <a:rect l="l" t="t" r="r" b="b"/>
            <a:pathLst>
              <a:path w="1249679" h="6867144">
                <a:moveTo>
                  <a:pt x="1249679" y="9144"/>
                </a:moveTo>
                <a:lnTo>
                  <a:pt x="1476" y="9144"/>
                </a:lnTo>
                <a:lnTo>
                  <a:pt x="1109217" y="6867140"/>
                </a:lnTo>
                <a:lnTo>
                  <a:pt x="1249679" y="6867140"/>
                </a:lnTo>
                <a:lnTo>
                  <a:pt x="1249679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72344" y="3590544"/>
            <a:ext cx="1816607" cy="3267455"/>
          </a:xfrm>
          <a:custGeom>
            <a:avLst/>
            <a:gdLst/>
            <a:ahLst/>
            <a:cxnLst/>
            <a:rect l="l" t="t" r="r" b="b"/>
            <a:pathLst>
              <a:path w="1816607" h="3267455">
                <a:moveTo>
                  <a:pt x="1816607" y="0"/>
                </a:moveTo>
                <a:lnTo>
                  <a:pt x="1" y="3267452"/>
                </a:lnTo>
                <a:lnTo>
                  <a:pt x="1816607" y="3267452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012692"/>
            <a:ext cx="448056" cy="2845308"/>
          </a:xfrm>
          <a:custGeom>
            <a:avLst/>
            <a:gdLst/>
            <a:ahLst/>
            <a:cxnLst/>
            <a:rect l="l" t="t" r="r" b="b"/>
            <a:pathLst>
              <a:path w="448056" h="2845307">
                <a:moveTo>
                  <a:pt x="0" y="0"/>
                </a:moveTo>
                <a:lnTo>
                  <a:pt x="0" y="2845306"/>
                </a:lnTo>
                <a:lnTo>
                  <a:pt x="448055" y="2845306"/>
                </a:lnTo>
                <a:lnTo>
                  <a:pt x="0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80008" y="343560"/>
            <a:ext cx="10052530" cy="7650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955"/>
              </a:lnSpc>
              <a:spcBef>
                <a:spcPts val="147"/>
              </a:spcBef>
            </a:pP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Se</a:t>
            </a:r>
            <a:r>
              <a:rPr sz="2800" spc="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sz="2800" spc="9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esen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800" spc="-5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tres p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incip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os</a:t>
            </a:r>
            <a:r>
              <a:rPr sz="2800" spc="-7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q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u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8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u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eden</a:t>
            </a:r>
            <a:r>
              <a:rPr sz="2800" spc="-4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tenerse</a:t>
            </a:r>
            <a:r>
              <a:rPr sz="2800" spc="-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en </a:t>
            </a:r>
            <a:r>
              <a:rPr sz="2800" spc="-9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uenta </a:t>
            </a:r>
            <a:r>
              <a:rPr sz="2800" spc="-9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l int</a:t>
            </a:r>
            <a:r>
              <a:rPr sz="2800" spc="9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ucir</a:t>
            </a:r>
            <a:endParaRPr sz="2800">
              <a:latin typeface="Times New Roman"/>
              <a:cs typeface="Times New Roman"/>
            </a:endParaRPr>
          </a:p>
          <a:p>
            <a:pPr marL="3963835" marR="3986250" algn="ctr">
              <a:lnSpc>
                <a:spcPts val="3025"/>
              </a:lnSpc>
              <a:spcBef>
                <a:spcPts val="3"/>
              </a:spcBef>
            </a:pP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l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800" spc="-42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concept</a:t>
            </a:r>
            <a:r>
              <a:rPr sz="2800" spc="9" dirty="0">
                <a:solidFill>
                  <a:srgbClr val="404040"/>
                </a:solidFill>
                <a:latin typeface="Times New Roman"/>
                <a:cs typeface="Times New Roman"/>
              </a:rPr>
              <a:t>os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6940" y="1750711"/>
            <a:ext cx="7256602" cy="764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250" spc="0" dirty="0">
                <a:solidFill>
                  <a:srgbClr val="90C225"/>
                </a:solidFill>
                <a:latin typeface="Wingdings"/>
                <a:cs typeface="Wingdings"/>
              </a:rPr>
              <a:t></a:t>
            </a:r>
            <a:r>
              <a:rPr sz="2250" spc="0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250" spc="474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Los</a:t>
            </a:r>
            <a:r>
              <a:rPr sz="2800" spc="-3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concept</a:t>
            </a:r>
            <a:r>
              <a:rPr sz="2800" spc="9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800" spc="-13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y</a:t>
            </a:r>
            <a:r>
              <a:rPr sz="2800" spc="-1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las técnic</a:t>
            </a:r>
            <a:r>
              <a:rPr sz="2800" spc="-9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deben</a:t>
            </a:r>
            <a:r>
              <a:rPr sz="2800" spc="-6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800" spc="9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tr</a:t>
            </a:r>
            <a:r>
              <a:rPr sz="2800" spc="9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sz="2800" spc="9" dirty="0">
                <a:solidFill>
                  <a:srgbClr val="404040"/>
                </a:solidFill>
                <a:latin typeface="Times New Roman"/>
                <a:cs typeface="Times New Roman"/>
              </a:rPr>
              <a:t>u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cirse</a:t>
            </a:r>
            <a:endParaRPr sz="2800">
              <a:latin typeface="Times New Roman"/>
              <a:cs typeface="Times New Roman"/>
            </a:endParaRPr>
          </a:p>
          <a:p>
            <a:pPr marL="355853" marR="53263">
              <a:lnSpc>
                <a:spcPts val="3025"/>
              </a:lnSpc>
              <a:spcBef>
                <a:spcPts val="3"/>
              </a:spcBef>
            </a:pP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contexto</a:t>
            </a:r>
            <a:r>
              <a:rPr sz="2800" spc="-1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á</a:t>
            </a:r>
            <a:r>
              <a:rPr sz="2800" spc="-14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tico.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80456" y="1750711"/>
            <a:ext cx="185376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den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ro</a:t>
            </a:r>
            <a:r>
              <a:rPr sz="2800" spc="-7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2800" spc="-2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un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40" y="3157744"/>
            <a:ext cx="9102370" cy="764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250" spc="0" dirty="0">
                <a:solidFill>
                  <a:srgbClr val="90C225"/>
                </a:solidFill>
                <a:latin typeface="Wingdings"/>
                <a:cs typeface="Wingdings"/>
              </a:rPr>
              <a:t></a:t>
            </a:r>
            <a:r>
              <a:rPr sz="2250" spc="0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250" spc="474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No</a:t>
            </a:r>
            <a:r>
              <a:rPr sz="2800" spc="-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es</a:t>
            </a:r>
            <a:r>
              <a:rPr sz="2800" spc="-2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ne</a:t>
            </a:r>
            <a:r>
              <a:rPr sz="2800" spc="-9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esario</a:t>
            </a:r>
            <a:r>
              <a:rPr sz="2800" spc="-6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9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esarr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llar</a:t>
            </a:r>
            <a:r>
              <a:rPr sz="2800" spc="-92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co</a:t>
            </a:r>
            <a:r>
              <a:rPr sz="2800" spc="-14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l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eta</a:t>
            </a:r>
            <a:r>
              <a:rPr sz="2800" spc="-19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ente</a:t>
            </a:r>
            <a:r>
              <a:rPr sz="2800" spc="-6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l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800" spc="-2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té</a:t>
            </a:r>
            <a:r>
              <a:rPr sz="2800" spc="-9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800" spc="-9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800" spc="-42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en</a:t>
            </a:r>
            <a:r>
              <a:rPr sz="2800" spc="-2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el</a:t>
            </a:r>
            <a:endParaRPr sz="2800">
              <a:latin typeface="Times New Roman"/>
              <a:cs typeface="Times New Roman"/>
            </a:endParaRPr>
          </a:p>
          <a:p>
            <a:pPr marL="355853" marR="53263">
              <a:lnSpc>
                <a:spcPts val="3025"/>
              </a:lnSpc>
              <a:spcBef>
                <a:spcPts val="3"/>
              </a:spcBef>
            </a:pPr>
            <a:r>
              <a:rPr sz="2800" spc="-14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2800" spc="-9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ento</a:t>
            </a:r>
            <a:r>
              <a:rPr sz="2800" spc="1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en que</a:t>
            </a:r>
            <a:r>
              <a:rPr sz="2800" spc="-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se </a:t>
            </a:r>
            <a:r>
              <a:rPr sz="2800" spc="9" dirty="0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resentan</a:t>
            </a:r>
            <a:r>
              <a:rPr sz="2800" spc="-2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800" spc="-4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800" spc="-14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era</a:t>
            </a:r>
            <a:r>
              <a:rPr sz="2800" spc="-1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vez.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40" y="4563126"/>
            <a:ext cx="923072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250" spc="0" dirty="0">
                <a:solidFill>
                  <a:srgbClr val="90C225"/>
                </a:solidFill>
                <a:latin typeface="Wingdings"/>
                <a:cs typeface="Wingdings"/>
              </a:rPr>
              <a:t></a:t>
            </a:r>
            <a:r>
              <a:rPr sz="2250" spc="339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No</a:t>
            </a:r>
            <a:r>
              <a:rPr sz="2800" spc="-2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es</a:t>
            </a:r>
            <a:r>
              <a:rPr sz="2800" spc="-2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ne</a:t>
            </a:r>
            <a:r>
              <a:rPr sz="2800" spc="-9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esario</a:t>
            </a:r>
            <a:r>
              <a:rPr sz="2800" spc="-6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ni</a:t>
            </a:r>
            <a:r>
              <a:rPr sz="2800" spc="-2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deseable</a:t>
            </a:r>
            <a:r>
              <a:rPr sz="2800" spc="-1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u</a:t>
            </a:r>
            <a:r>
              <a:rPr sz="2800" spc="9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8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j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u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st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fica</a:t>
            </a:r>
            <a:r>
              <a:rPr sz="2800" spc="-9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ó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800" spc="-92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teór</a:t>
            </a:r>
            <a:r>
              <a:rPr sz="2800" spc="9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ca</a:t>
            </a:r>
            <a:r>
              <a:rPr sz="2800" spc="-9" dirty="0">
                <a:solidFill>
                  <a:srgbClr val="404040"/>
                </a:solidFill>
                <a:latin typeface="Times New Roman"/>
                <a:cs typeface="Times New Roman"/>
              </a:rPr>
              <a:t> c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2800" spc="-9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l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eta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57774" y="4563126"/>
            <a:ext cx="41387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60094" y="4947174"/>
            <a:ext cx="9581990" cy="1148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sz="2800" spc="9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8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l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800" spc="-42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te</a:t>
            </a:r>
            <a:r>
              <a:rPr sz="2800" spc="-14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as,</a:t>
            </a:r>
            <a:r>
              <a:rPr sz="2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alg</a:t>
            </a:r>
            <a:r>
              <a:rPr sz="2800" spc="9" dirty="0">
                <a:solidFill>
                  <a:srgbClr val="404040"/>
                </a:solidFill>
                <a:latin typeface="Times New Roman"/>
                <a:cs typeface="Times New Roman"/>
              </a:rPr>
              <a:t>u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800" spc="9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800" spc="-112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2800" spc="-2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ellos se</a:t>
            </a:r>
            <a:r>
              <a:rPr sz="2800" spc="-2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tratarán</a:t>
            </a:r>
            <a:r>
              <a:rPr sz="2800" spc="-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den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ro</a:t>
            </a:r>
            <a:r>
              <a:rPr sz="2800" spc="-6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2800" spc="-2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un</a:t>
            </a:r>
            <a:r>
              <a:rPr sz="28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sz="2800" spc="9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2800" spc="9" dirty="0">
                <a:solidFill>
                  <a:srgbClr val="404040"/>
                </a:solidFill>
                <a:latin typeface="Times New Roman"/>
                <a:cs typeface="Times New Roman"/>
              </a:rPr>
              <a:t>b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le</a:t>
            </a:r>
            <a:r>
              <a:rPr sz="2800" spc="-14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particula</a:t>
            </a:r>
            <a:r>
              <a:rPr sz="2800" spc="-104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2800" spc="-3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ot</a:t>
            </a:r>
            <a:r>
              <a:rPr sz="2800" spc="9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os</a:t>
            </a:r>
            <a:r>
              <a:rPr sz="2800" spc="-2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se</a:t>
            </a:r>
            <a:r>
              <a:rPr sz="2800" spc="-9" dirty="0">
                <a:solidFill>
                  <a:srgbClr val="404040"/>
                </a:solidFill>
                <a:latin typeface="Times New Roman"/>
                <a:cs typeface="Times New Roman"/>
              </a:rPr>
              <a:t> c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si</a:t>
            </a:r>
            <a:r>
              <a:rPr sz="2800" spc="9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er</a:t>
            </a:r>
            <a:r>
              <a:rPr sz="2800" spc="-9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rán</a:t>
            </a:r>
            <a:r>
              <a:rPr sz="2800" spc="-42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4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ediante experiencias</a:t>
            </a:r>
            <a:r>
              <a:rPr sz="2800" spc="-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y</a:t>
            </a:r>
            <a:r>
              <a:rPr sz="2800" spc="-1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no</a:t>
            </a:r>
            <a:r>
              <a:rPr sz="2800" spc="-1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se</a:t>
            </a:r>
            <a:endParaRPr sz="2800">
              <a:latin typeface="Times New Roman"/>
              <a:cs typeface="Times New Roman"/>
            </a:endParaRPr>
          </a:p>
          <a:p>
            <a:pPr marL="12700" marR="53263">
              <a:lnSpc>
                <a:spcPts val="3025"/>
              </a:lnSpc>
            </a:pP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j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u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st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ficarán</a:t>
            </a:r>
            <a:r>
              <a:rPr sz="2800" spc="-4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teór</a:t>
            </a:r>
            <a:r>
              <a:rPr sz="2800" spc="9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800" spc="-9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800" spc="-14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ente.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9371076" y="0"/>
            <a:ext cx="1219200" cy="6857999"/>
          </a:xfrm>
          <a:custGeom>
            <a:avLst/>
            <a:gdLst/>
            <a:ahLst/>
            <a:cxnLst/>
            <a:rect l="l" t="t" r="r" b="b"/>
            <a:pathLst>
              <a:path w="1219200" h="6857999">
                <a:moveTo>
                  <a:pt x="0" y="1"/>
                </a:moveTo>
                <a:lnTo>
                  <a:pt x="1219199" y="6857998"/>
                </a:lnTo>
              </a:path>
              <a:path w="1219200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24928" y="3681983"/>
            <a:ext cx="4763516" cy="3176586"/>
          </a:xfrm>
          <a:custGeom>
            <a:avLst/>
            <a:gdLst/>
            <a:ahLst/>
            <a:cxnLst/>
            <a:rect l="l" t="t" r="r" b="b"/>
            <a:pathLst>
              <a:path w="4763516" h="3176586">
                <a:moveTo>
                  <a:pt x="4763516" y="0"/>
                </a:moveTo>
                <a:lnTo>
                  <a:pt x="860" y="3176012"/>
                </a:lnTo>
              </a:path>
              <a:path w="4763516" h="3176586">
                <a:moveTo>
                  <a:pt x="860" y="3176012"/>
                </a:moveTo>
                <a:lnTo>
                  <a:pt x="4763516" y="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82100" y="-9144"/>
            <a:ext cx="3006852" cy="6867144"/>
          </a:xfrm>
          <a:custGeom>
            <a:avLst/>
            <a:gdLst/>
            <a:ahLst/>
            <a:cxnLst/>
            <a:rect l="l" t="t" r="r" b="b"/>
            <a:pathLst>
              <a:path w="3006852" h="6867144">
                <a:moveTo>
                  <a:pt x="3006852" y="9144"/>
                </a:moveTo>
                <a:lnTo>
                  <a:pt x="2042484" y="9144"/>
                </a:lnTo>
                <a:lnTo>
                  <a:pt x="1" y="6867140"/>
                </a:lnTo>
                <a:lnTo>
                  <a:pt x="3006852" y="6867140"/>
                </a:lnTo>
                <a:lnTo>
                  <a:pt x="3006852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602724" y="-9144"/>
            <a:ext cx="2589276" cy="6867144"/>
          </a:xfrm>
          <a:custGeom>
            <a:avLst/>
            <a:gdLst/>
            <a:ahLst/>
            <a:cxnLst/>
            <a:rect l="l" t="t" r="r" b="b"/>
            <a:pathLst>
              <a:path w="2589276" h="6867144">
                <a:moveTo>
                  <a:pt x="2589275" y="9144"/>
                </a:moveTo>
                <a:lnTo>
                  <a:pt x="1610" y="9144"/>
                </a:lnTo>
                <a:lnTo>
                  <a:pt x="1209801" y="6867140"/>
                </a:lnTo>
                <a:lnTo>
                  <a:pt x="2589275" y="6867140"/>
                </a:lnTo>
                <a:lnTo>
                  <a:pt x="2589275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32164" y="3048000"/>
            <a:ext cx="3259835" cy="3809999"/>
          </a:xfrm>
          <a:custGeom>
            <a:avLst/>
            <a:gdLst/>
            <a:ahLst/>
            <a:cxnLst/>
            <a:rect l="l" t="t" r="r" b="b"/>
            <a:pathLst>
              <a:path w="3259835" h="3809999">
                <a:moveTo>
                  <a:pt x="3259835" y="0"/>
                </a:moveTo>
                <a:lnTo>
                  <a:pt x="1" y="3809997"/>
                </a:lnTo>
                <a:lnTo>
                  <a:pt x="3259835" y="3809997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334500" y="-9144"/>
            <a:ext cx="2854452" cy="6867144"/>
          </a:xfrm>
          <a:custGeom>
            <a:avLst/>
            <a:gdLst/>
            <a:ahLst/>
            <a:cxnLst/>
            <a:rect l="l" t="t" r="r" b="b"/>
            <a:pathLst>
              <a:path w="2854452" h="6867144">
                <a:moveTo>
                  <a:pt x="2854452" y="9144"/>
                </a:moveTo>
                <a:lnTo>
                  <a:pt x="3290" y="9144"/>
                </a:lnTo>
                <a:lnTo>
                  <a:pt x="2470910" y="6867140"/>
                </a:lnTo>
                <a:lnTo>
                  <a:pt x="2854452" y="6867140"/>
                </a:lnTo>
                <a:lnTo>
                  <a:pt x="2854452" y="9144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898124" y="-9144"/>
            <a:ext cx="1290827" cy="6867144"/>
          </a:xfrm>
          <a:custGeom>
            <a:avLst/>
            <a:gdLst/>
            <a:ahLst/>
            <a:cxnLst/>
            <a:rect l="l" t="t" r="r" b="b"/>
            <a:pathLst>
              <a:path w="1290827" h="6867144">
                <a:moveTo>
                  <a:pt x="1290827" y="9144"/>
                </a:moveTo>
                <a:lnTo>
                  <a:pt x="1018959" y="9144"/>
                </a:lnTo>
                <a:lnTo>
                  <a:pt x="0" y="6867140"/>
                </a:lnTo>
                <a:lnTo>
                  <a:pt x="1290827" y="6867140"/>
                </a:lnTo>
                <a:lnTo>
                  <a:pt x="1290827" y="9144"/>
                </a:lnTo>
                <a:close/>
              </a:path>
            </a:pathLst>
          </a:custGeom>
          <a:solidFill>
            <a:srgbClr val="C0E3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939272" y="-9144"/>
            <a:ext cx="1249679" cy="6867144"/>
          </a:xfrm>
          <a:custGeom>
            <a:avLst/>
            <a:gdLst/>
            <a:ahLst/>
            <a:cxnLst/>
            <a:rect l="l" t="t" r="r" b="b"/>
            <a:pathLst>
              <a:path w="1249679" h="6867144">
                <a:moveTo>
                  <a:pt x="1249679" y="9144"/>
                </a:moveTo>
                <a:lnTo>
                  <a:pt x="1476" y="9144"/>
                </a:lnTo>
                <a:lnTo>
                  <a:pt x="1109217" y="6867140"/>
                </a:lnTo>
                <a:lnTo>
                  <a:pt x="1249679" y="6867140"/>
                </a:lnTo>
                <a:lnTo>
                  <a:pt x="1249679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72344" y="3590544"/>
            <a:ext cx="1816607" cy="3267455"/>
          </a:xfrm>
          <a:custGeom>
            <a:avLst/>
            <a:gdLst/>
            <a:ahLst/>
            <a:cxnLst/>
            <a:rect l="l" t="t" r="r" b="b"/>
            <a:pathLst>
              <a:path w="1816607" h="3267455">
                <a:moveTo>
                  <a:pt x="1816607" y="0"/>
                </a:moveTo>
                <a:lnTo>
                  <a:pt x="1" y="3267452"/>
                </a:lnTo>
                <a:lnTo>
                  <a:pt x="1816607" y="3267452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90116" y="280416"/>
            <a:ext cx="8854440" cy="1367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22976" y="1027176"/>
            <a:ext cx="1188720" cy="1367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80616" y="1773936"/>
            <a:ext cx="8659368" cy="13670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08120" y="2520696"/>
            <a:ext cx="4218432" cy="13670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842772" cy="5666232"/>
          </a:xfrm>
          <a:custGeom>
            <a:avLst/>
            <a:gdLst/>
            <a:ahLst/>
            <a:cxnLst/>
            <a:rect l="l" t="t" r="r" b="b"/>
            <a:pathLst>
              <a:path w="842772" h="5666232">
                <a:moveTo>
                  <a:pt x="842772" y="0"/>
                </a:moveTo>
                <a:lnTo>
                  <a:pt x="0" y="0"/>
                </a:lnTo>
                <a:lnTo>
                  <a:pt x="0" y="5666226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061464" y="565003"/>
            <a:ext cx="4239847" cy="13945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50"/>
              </a:lnSpc>
              <a:spcBef>
                <a:spcPts val="257"/>
              </a:spcBef>
            </a:pPr>
            <a:r>
              <a:rPr sz="4900" b="1" spc="0" dirty="0">
                <a:solidFill>
                  <a:srgbClr val="90C225"/>
                </a:solidFill>
                <a:latin typeface="Trebuchet MS"/>
                <a:cs typeface="Trebuchet MS"/>
              </a:rPr>
              <a:t>PENSA</a:t>
            </a:r>
            <a:r>
              <a:rPr sz="4900" b="1" spc="-19" dirty="0">
                <a:solidFill>
                  <a:srgbClr val="90C225"/>
                </a:solidFill>
                <a:latin typeface="Trebuchet MS"/>
                <a:cs typeface="Trebuchet MS"/>
              </a:rPr>
              <a:t>M</a:t>
            </a:r>
            <a:r>
              <a:rPr sz="4900" b="1" spc="0" dirty="0">
                <a:solidFill>
                  <a:srgbClr val="90C225"/>
                </a:solidFill>
                <a:latin typeface="Trebuchet MS"/>
                <a:cs typeface="Trebuchet MS"/>
              </a:rPr>
              <a:t>IEN</a:t>
            </a:r>
            <a:r>
              <a:rPr sz="4900" b="1" spc="-284" dirty="0">
                <a:solidFill>
                  <a:srgbClr val="90C225"/>
                </a:solidFill>
                <a:latin typeface="Trebuchet MS"/>
                <a:cs typeface="Trebuchet MS"/>
              </a:rPr>
              <a:t>T</a:t>
            </a:r>
            <a:r>
              <a:rPr sz="4900" b="1" spc="0" dirty="0">
                <a:solidFill>
                  <a:srgbClr val="90C225"/>
                </a:solidFill>
                <a:latin typeface="Trebuchet MS"/>
                <a:cs typeface="Trebuchet MS"/>
              </a:rPr>
              <a:t>O</a:t>
            </a:r>
            <a:endParaRPr sz="4900">
              <a:latin typeface="Trebuchet MS"/>
              <a:cs typeface="Trebuchet MS"/>
            </a:endParaRPr>
          </a:p>
          <a:p>
            <a:pPr marR="12700" algn="r">
              <a:lnSpc>
                <a:spcPts val="5640"/>
              </a:lnSpc>
              <a:spcBef>
                <a:spcPts val="214"/>
              </a:spcBef>
            </a:pPr>
            <a:r>
              <a:rPr sz="7350" b="1" spc="0" baseline="-1171" dirty="0">
                <a:solidFill>
                  <a:srgbClr val="90C225"/>
                </a:solidFill>
                <a:latin typeface="Trebuchet MS"/>
                <a:cs typeface="Trebuchet MS"/>
              </a:rPr>
              <a:t>Y</a:t>
            </a:r>
            <a:endParaRPr sz="49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82390" y="565003"/>
            <a:ext cx="3945567" cy="647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00"/>
              </a:lnSpc>
              <a:spcBef>
                <a:spcPts val="255"/>
              </a:spcBef>
            </a:pPr>
            <a:r>
              <a:rPr sz="4900" b="1" spc="-359" dirty="0">
                <a:solidFill>
                  <a:srgbClr val="90C225"/>
                </a:solidFill>
                <a:latin typeface="Trebuchet MS"/>
                <a:cs typeface="Trebuchet MS"/>
              </a:rPr>
              <a:t>V</a:t>
            </a:r>
            <a:r>
              <a:rPr sz="4900" b="1" spc="0" dirty="0">
                <a:solidFill>
                  <a:srgbClr val="90C225"/>
                </a:solidFill>
                <a:latin typeface="Trebuchet MS"/>
                <a:cs typeface="Trebuchet MS"/>
              </a:rPr>
              <a:t>ARIACIONAL</a:t>
            </a:r>
            <a:endParaRPr sz="49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51964" y="2058904"/>
            <a:ext cx="2838716" cy="647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00"/>
              </a:lnSpc>
              <a:spcBef>
                <a:spcPts val="255"/>
              </a:spcBef>
            </a:pPr>
            <a:r>
              <a:rPr sz="4900" b="1" spc="0" dirty="0">
                <a:solidFill>
                  <a:srgbClr val="90C225"/>
                </a:solidFill>
                <a:latin typeface="Trebuchet MS"/>
                <a:cs typeface="Trebuchet MS"/>
              </a:rPr>
              <a:t>SI</a:t>
            </a:r>
            <a:r>
              <a:rPr sz="4900" b="1" spc="4" dirty="0">
                <a:solidFill>
                  <a:srgbClr val="90C225"/>
                </a:solidFill>
                <a:latin typeface="Trebuchet MS"/>
                <a:cs typeface="Trebuchet MS"/>
              </a:rPr>
              <a:t>S</a:t>
            </a:r>
            <a:r>
              <a:rPr sz="4900" b="1" spc="0" dirty="0">
                <a:solidFill>
                  <a:srgbClr val="90C225"/>
                </a:solidFill>
                <a:latin typeface="Trebuchet MS"/>
                <a:cs typeface="Trebuchet MS"/>
              </a:rPr>
              <a:t>TEMAS</a:t>
            </a:r>
            <a:endParaRPr sz="49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09569" y="2058904"/>
            <a:ext cx="4178746" cy="647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00"/>
              </a:lnSpc>
              <a:spcBef>
                <a:spcPts val="255"/>
              </a:spcBef>
            </a:pPr>
            <a:r>
              <a:rPr sz="4900" b="1" spc="0" dirty="0">
                <a:solidFill>
                  <a:srgbClr val="90C225"/>
                </a:solidFill>
                <a:latin typeface="Trebuchet MS"/>
                <a:cs typeface="Trebuchet MS"/>
              </a:rPr>
              <a:t>ALGEBRAICON</a:t>
            </a:r>
            <a:endParaRPr sz="49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46048" y="2058904"/>
            <a:ext cx="500234" cy="647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00"/>
              </a:lnSpc>
              <a:spcBef>
                <a:spcPts val="255"/>
              </a:spcBef>
            </a:pPr>
            <a:r>
              <a:rPr sz="4900" b="1" spc="0" dirty="0">
                <a:solidFill>
                  <a:srgbClr val="90C225"/>
                </a:solidFill>
                <a:latin typeface="Trebuchet MS"/>
                <a:cs typeface="Trebuchet MS"/>
              </a:rPr>
              <a:t>Y</a:t>
            </a:r>
            <a:endParaRPr sz="4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79722" y="2806164"/>
            <a:ext cx="3528175" cy="647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95"/>
              </a:lnSpc>
              <a:spcBef>
                <a:spcPts val="254"/>
              </a:spcBef>
            </a:pPr>
            <a:r>
              <a:rPr sz="4900" b="1" spc="0" dirty="0">
                <a:solidFill>
                  <a:srgbClr val="90C225"/>
                </a:solidFill>
                <a:latin typeface="Trebuchet MS"/>
                <a:cs typeface="Trebuchet MS"/>
              </a:rPr>
              <a:t>ANALÍTI</a:t>
            </a:r>
            <a:r>
              <a:rPr sz="4900" b="1" spc="9" dirty="0">
                <a:solidFill>
                  <a:srgbClr val="90C225"/>
                </a:solidFill>
                <a:latin typeface="Trebuchet MS"/>
                <a:cs typeface="Trebuchet MS"/>
              </a:rPr>
              <a:t>C</a:t>
            </a:r>
            <a:r>
              <a:rPr sz="4900" b="1" spc="0" dirty="0">
                <a:solidFill>
                  <a:srgbClr val="90C225"/>
                </a:solidFill>
                <a:latin typeface="Trebuchet MS"/>
                <a:cs typeface="Trebuchet MS"/>
              </a:rPr>
              <a:t>OS</a:t>
            </a:r>
            <a:endParaRPr sz="49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9060" y="3584329"/>
            <a:ext cx="9635510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4" dirty="0">
                <a:solidFill>
                  <a:srgbClr val="7E7E7E"/>
                </a:solidFill>
                <a:latin typeface="Times New Roman"/>
                <a:cs typeface="Times New Roman"/>
              </a:rPr>
              <a:t>S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uperar la enseñanza</a:t>
            </a:r>
            <a:r>
              <a:rPr sz="2400" spc="-39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de contenidos</a:t>
            </a:r>
            <a:r>
              <a:rPr sz="2400" spc="-19" dirty="0">
                <a:solidFill>
                  <a:srgbClr val="7E7E7E"/>
                </a:solidFill>
                <a:latin typeface="Times New Roman"/>
                <a:cs typeface="Times New Roman"/>
              </a:rPr>
              <a:t> m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ate</a:t>
            </a:r>
            <a:r>
              <a:rPr sz="2400" spc="-14" dirty="0">
                <a:solidFill>
                  <a:srgbClr val="7E7E7E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át</a:t>
            </a:r>
            <a:r>
              <a:rPr sz="2400" spc="4" dirty="0">
                <a:solidFill>
                  <a:srgbClr val="7E7E7E"/>
                </a:solidFill>
                <a:latin typeface="Times New Roman"/>
                <a:cs typeface="Times New Roman"/>
              </a:rPr>
              <a:t>i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cos</a:t>
            </a:r>
            <a:r>
              <a:rPr sz="2400" spc="-25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2400" spc="-4" dirty="0">
                <a:solidFill>
                  <a:srgbClr val="7E7E7E"/>
                </a:solidFill>
                <a:latin typeface="Times New Roman"/>
                <a:cs typeface="Times New Roman"/>
              </a:rPr>
              <a:t>f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rag</a:t>
            </a:r>
            <a:r>
              <a:rPr sz="2400" spc="-14" dirty="0">
                <a:solidFill>
                  <a:srgbClr val="7E7E7E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entados</a:t>
            </a:r>
            <a:r>
              <a:rPr sz="2400" spc="-4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y</a:t>
            </a:r>
            <a:r>
              <a:rPr sz="2400" spc="9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co</a:t>
            </a:r>
            <a:r>
              <a:rPr sz="2400" spc="-19" dirty="0">
                <a:solidFill>
                  <a:srgbClr val="7E7E7E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par</a:t>
            </a:r>
            <a:r>
              <a:rPr sz="2400" spc="4" dirty="0">
                <a:solidFill>
                  <a:srgbClr val="7E7E7E"/>
                </a:solidFill>
                <a:latin typeface="Times New Roman"/>
                <a:cs typeface="Times New Roman"/>
              </a:rPr>
              <a:t>t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ido</a:t>
            </a:r>
            <a:r>
              <a:rPr sz="2400" spc="9" dirty="0">
                <a:solidFill>
                  <a:srgbClr val="7E7E7E"/>
                </a:solidFill>
                <a:latin typeface="Times New Roman"/>
                <a:cs typeface="Times New Roman"/>
              </a:rPr>
              <a:t>s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,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2318" y="3887723"/>
            <a:ext cx="59625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para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0462" y="3901278"/>
            <a:ext cx="108777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4" dirty="0">
                <a:solidFill>
                  <a:srgbClr val="7E7E7E"/>
                </a:solidFill>
                <a:latin typeface="Times New Roman"/>
                <a:cs typeface="Times New Roman"/>
              </a:rPr>
              <a:t>u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bica</a:t>
            </a:r>
            <a:r>
              <a:rPr sz="2400" spc="4" dirty="0">
                <a:solidFill>
                  <a:srgbClr val="7E7E7E"/>
                </a:solidFill>
                <a:latin typeface="Times New Roman"/>
                <a:cs typeface="Times New Roman"/>
              </a:rPr>
              <a:t>r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se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25350" y="3914833"/>
            <a:ext cx="10041127" cy="1061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550"/>
              </a:lnSpc>
              <a:spcBef>
                <a:spcPts val="127"/>
              </a:spcBef>
            </a:pPr>
            <a:r>
              <a:rPr lang="es-CO"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2400" spc="0" dirty="0" err="1">
                <a:solidFill>
                  <a:srgbClr val="7E7E7E"/>
                </a:solidFill>
                <a:latin typeface="Times New Roman"/>
                <a:cs typeface="Times New Roman"/>
              </a:rPr>
              <a:t>en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 el</a:t>
            </a:r>
            <a:r>
              <a:rPr sz="2400" spc="-14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do</a:t>
            </a:r>
            <a:r>
              <a:rPr sz="2400" spc="-19" dirty="0">
                <a:solidFill>
                  <a:srgbClr val="7E7E7E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in</a:t>
            </a:r>
            <a:r>
              <a:rPr sz="2400" spc="4" dirty="0">
                <a:solidFill>
                  <a:srgbClr val="7E7E7E"/>
                </a:solidFill>
                <a:latin typeface="Times New Roman"/>
                <a:cs typeface="Times New Roman"/>
              </a:rPr>
              <a:t>i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o de</a:t>
            </a:r>
            <a:r>
              <a:rPr sz="2400" spc="-9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un ca</a:t>
            </a:r>
            <a:r>
              <a:rPr sz="2400" spc="-14" dirty="0">
                <a:solidFill>
                  <a:srgbClr val="7E7E7E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po</a:t>
            </a:r>
            <a:r>
              <a:rPr sz="2400" spc="9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concep</a:t>
            </a:r>
            <a:r>
              <a:rPr sz="2400" spc="9" dirty="0">
                <a:solidFill>
                  <a:srgbClr val="7E7E7E"/>
                </a:solidFill>
                <a:latin typeface="Times New Roman"/>
                <a:cs typeface="Times New Roman"/>
              </a:rPr>
              <a:t>t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ual,</a:t>
            </a:r>
            <a:r>
              <a:rPr sz="2400" spc="-39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que </a:t>
            </a:r>
            <a:r>
              <a:rPr sz="2400" spc="0" dirty="0" err="1">
                <a:solidFill>
                  <a:srgbClr val="7E7E7E"/>
                </a:solidFill>
                <a:latin typeface="Times New Roman"/>
                <a:cs typeface="Times New Roman"/>
              </a:rPr>
              <a:t>invo</a:t>
            </a:r>
            <a:r>
              <a:rPr sz="2400" spc="9" dirty="0" err="1">
                <a:solidFill>
                  <a:srgbClr val="7E7E7E"/>
                </a:solidFill>
                <a:latin typeface="Times New Roman"/>
                <a:cs typeface="Times New Roman"/>
              </a:rPr>
              <a:t>l</a:t>
            </a:r>
            <a:r>
              <a:rPr sz="2400" spc="0" dirty="0" err="1">
                <a:solidFill>
                  <a:srgbClr val="7E7E7E"/>
                </a:solidFill>
                <a:latin typeface="Times New Roman"/>
                <a:cs typeface="Times New Roman"/>
              </a:rPr>
              <a:t>uc</a:t>
            </a:r>
            <a:r>
              <a:rPr sz="2400" spc="4" dirty="0" err="1">
                <a:solidFill>
                  <a:srgbClr val="7E7E7E"/>
                </a:solidFill>
                <a:latin typeface="Times New Roman"/>
                <a:cs typeface="Times New Roman"/>
              </a:rPr>
              <a:t>r</a:t>
            </a:r>
            <a:r>
              <a:rPr sz="2400" spc="0" dirty="0" err="1">
                <a:solidFill>
                  <a:srgbClr val="7E7E7E"/>
                </a:solidFill>
                <a:latin typeface="Times New Roman"/>
                <a:cs typeface="Times New Roman"/>
              </a:rPr>
              <a:t>a</a:t>
            </a:r>
            <a:r>
              <a:rPr sz="2400" spc="-34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2400" spc="0" dirty="0" err="1">
                <a:solidFill>
                  <a:srgbClr val="7E7E7E"/>
                </a:solidFill>
                <a:latin typeface="Times New Roman"/>
                <a:cs typeface="Times New Roman"/>
              </a:rPr>
              <a:t>concep</a:t>
            </a:r>
            <a:r>
              <a:rPr sz="2400" spc="9" dirty="0" err="1">
                <a:solidFill>
                  <a:srgbClr val="7E7E7E"/>
                </a:solidFill>
                <a:latin typeface="Times New Roman"/>
                <a:cs typeface="Times New Roman"/>
              </a:rPr>
              <a:t>t</a:t>
            </a:r>
            <a:r>
              <a:rPr sz="2400" spc="0" dirty="0" err="1">
                <a:solidFill>
                  <a:srgbClr val="7E7E7E"/>
                </a:solidFill>
                <a:latin typeface="Times New Roman"/>
                <a:cs typeface="Times New Roman"/>
              </a:rPr>
              <a:t>os</a:t>
            </a:r>
            <a:r>
              <a:rPr sz="2400" spc="-19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y </a:t>
            </a:r>
            <a:r>
              <a:rPr sz="2400" spc="0" dirty="0" err="1">
                <a:solidFill>
                  <a:srgbClr val="7E7E7E"/>
                </a:solidFill>
                <a:latin typeface="Times New Roman"/>
                <a:cs typeface="Times New Roman"/>
              </a:rPr>
              <a:t>pro</a:t>
            </a:r>
            <a:r>
              <a:rPr sz="2400" spc="4" dirty="0" err="1">
                <a:solidFill>
                  <a:srgbClr val="7E7E7E"/>
                </a:solidFill>
                <a:latin typeface="Times New Roman"/>
                <a:cs typeface="Times New Roman"/>
              </a:rPr>
              <a:t>c</a:t>
            </a:r>
            <a:r>
              <a:rPr sz="2400" spc="0" dirty="0" err="1">
                <a:solidFill>
                  <a:srgbClr val="7E7E7E"/>
                </a:solidFill>
                <a:latin typeface="Times New Roman"/>
                <a:cs typeface="Times New Roman"/>
              </a:rPr>
              <a:t>edi</a:t>
            </a:r>
            <a:r>
              <a:rPr sz="2400" spc="-9" dirty="0" err="1">
                <a:solidFill>
                  <a:srgbClr val="7E7E7E"/>
                </a:solidFill>
                <a:latin typeface="Times New Roman"/>
                <a:cs typeface="Times New Roman"/>
              </a:rPr>
              <a:t>m</a:t>
            </a:r>
            <a:r>
              <a:rPr sz="2400" spc="0" dirty="0" err="1">
                <a:solidFill>
                  <a:srgbClr val="7E7E7E"/>
                </a:solidFill>
                <a:latin typeface="Times New Roman"/>
                <a:cs typeface="Times New Roman"/>
              </a:rPr>
              <a:t>ien</a:t>
            </a:r>
            <a:r>
              <a:rPr sz="2400" spc="9" dirty="0" err="1">
                <a:solidFill>
                  <a:srgbClr val="7E7E7E"/>
                </a:solidFill>
                <a:latin typeface="Times New Roman"/>
                <a:cs typeface="Times New Roman"/>
              </a:rPr>
              <a:t>t</a:t>
            </a:r>
            <a:r>
              <a:rPr sz="2400" spc="0" dirty="0" err="1">
                <a:solidFill>
                  <a:srgbClr val="7E7E7E"/>
                </a:solidFill>
                <a:latin typeface="Times New Roman"/>
                <a:cs typeface="Times New Roman"/>
              </a:rPr>
              <a:t>os</a:t>
            </a:r>
            <a:r>
              <a:rPr lang="es-CO"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2400" spc="0" dirty="0" err="1">
                <a:solidFill>
                  <a:srgbClr val="7E7E7E"/>
                </a:solidFill>
                <a:latin typeface="Times New Roman"/>
                <a:cs typeface="Times New Roman"/>
              </a:rPr>
              <a:t>in</a:t>
            </a:r>
            <a:r>
              <a:rPr sz="2400" spc="4" dirty="0" err="1">
                <a:solidFill>
                  <a:srgbClr val="7E7E7E"/>
                </a:solidFill>
                <a:latin typeface="Times New Roman"/>
                <a:cs typeface="Times New Roman"/>
              </a:rPr>
              <a:t>t</a:t>
            </a:r>
            <a:r>
              <a:rPr sz="2400" spc="0" dirty="0" err="1">
                <a:solidFill>
                  <a:srgbClr val="7E7E7E"/>
                </a:solidFill>
                <a:latin typeface="Times New Roman"/>
                <a:cs typeface="Times New Roman"/>
              </a:rPr>
              <a:t>er</a:t>
            </a:r>
            <a:r>
              <a:rPr sz="2400" spc="4" dirty="0" err="1">
                <a:solidFill>
                  <a:srgbClr val="7E7E7E"/>
                </a:solidFill>
                <a:latin typeface="Times New Roman"/>
                <a:cs typeface="Times New Roman"/>
              </a:rPr>
              <a:t>e</a:t>
            </a:r>
            <a:r>
              <a:rPr sz="2400" spc="0" dirty="0" err="1">
                <a:solidFill>
                  <a:srgbClr val="7E7E7E"/>
                </a:solidFill>
                <a:latin typeface="Times New Roman"/>
                <a:cs typeface="Times New Roman"/>
              </a:rPr>
              <a:t>structur</a:t>
            </a:r>
            <a:r>
              <a:rPr sz="2400" spc="-9" dirty="0" err="1">
                <a:solidFill>
                  <a:srgbClr val="7E7E7E"/>
                </a:solidFill>
                <a:latin typeface="Times New Roman"/>
                <a:cs typeface="Times New Roman"/>
              </a:rPr>
              <a:t>a</a:t>
            </a:r>
            <a:r>
              <a:rPr sz="2400" spc="0" dirty="0" err="1">
                <a:solidFill>
                  <a:srgbClr val="7E7E7E"/>
                </a:solidFill>
                <a:latin typeface="Times New Roman"/>
                <a:cs typeface="Times New Roman"/>
              </a:rPr>
              <a:t>dos</a:t>
            </a:r>
            <a:r>
              <a:rPr sz="2400" spc="-34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y vin</a:t>
            </a:r>
            <a:r>
              <a:rPr sz="2400" spc="4" dirty="0">
                <a:solidFill>
                  <a:srgbClr val="7E7E7E"/>
                </a:solidFill>
                <a:latin typeface="Times New Roman"/>
                <a:cs typeface="Times New Roman"/>
              </a:rPr>
              <a:t>c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ulados</a:t>
            </a:r>
            <a:r>
              <a:rPr sz="2400" spc="-14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que</a:t>
            </a:r>
            <a:r>
              <a:rPr sz="2400" spc="-9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2400" spc="0" dirty="0" err="1">
                <a:solidFill>
                  <a:srgbClr val="7E7E7E"/>
                </a:solidFill>
                <a:latin typeface="Times New Roman"/>
                <a:cs typeface="Times New Roman"/>
              </a:rPr>
              <a:t>pe</a:t>
            </a:r>
            <a:r>
              <a:rPr sz="2400" spc="4" dirty="0" err="1">
                <a:solidFill>
                  <a:srgbClr val="7E7E7E"/>
                </a:solidFill>
                <a:latin typeface="Times New Roman"/>
                <a:cs typeface="Times New Roman"/>
              </a:rPr>
              <a:t>r</a:t>
            </a:r>
            <a:r>
              <a:rPr sz="2400" spc="-19" dirty="0" err="1">
                <a:solidFill>
                  <a:srgbClr val="7E7E7E"/>
                </a:solidFill>
                <a:latin typeface="Times New Roman"/>
                <a:cs typeface="Times New Roman"/>
              </a:rPr>
              <a:t>m</a:t>
            </a:r>
            <a:r>
              <a:rPr sz="2400" spc="0" dirty="0" err="1">
                <a:solidFill>
                  <a:srgbClr val="7E7E7E"/>
                </a:solidFill>
                <a:latin typeface="Times New Roman"/>
                <a:cs typeface="Times New Roman"/>
              </a:rPr>
              <a:t>i</a:t>
            </a:r>
            <a:r>
              <a:rPr sz="2400" spc="4" dirty="0" err="1">
                <a:solidFill>
                  <a:srgbClr val="7E7E7E"/>
                </a:solidFill>
                <a:latin typeface="Times New Roman"/>
                <a:cs typeface="Times New Roman"/>
              </a:rPr>
              <a:t>t</a:t>
            </a:r>
            <a:r>
              <a:rPr sz="2400" spc="0" dirty="0" err="1">
                <a:solidFill>
                  <a:srgbClr val="7E7E7E"/>
                </a:solidFill>
                <a:latin typeface="Times New Roman"/>
                <a:cs typeface="Times New Roman"/>
              </a:rPr>
              <a:t>an</a:t>
            </a:r>
            <a:r>
              <a:rPr sz="2400" spc="-9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endParaRPr lang="es-CO" sz="2400" spc="-9" dirty="0">
              <a:solidFill>
                <a:srgbClr val="7E7E7E"/>
              </a:solidFill>
              <a:latin typeface="Times New Roman"/>
              <a:cs typeface="Times New Roman"/>
            </a:endParaRPr>
          </a:p>
          <a:p>
            <a:pPr>
              <a:lnSpc>
                <a:spcPts val="2550"/>
              </a:lnSpc>
              <a:spcBef>
                <a:spcPts val="127"/>
              </a:spcBef>
            </a:pPr>
            <a:r>
              <a:rPr sz="2400" spc="0" dirty="0" err="1">
                <a:solidFill>
                  <a:srgbClr val="7E7E7E"/>
                </a:solidFill>
                <a:latin typeface="Times New Roman"/>
                <a:cs typeface="Times New Roman"/>
              </a:rPr>
              <a:t>ana</a:t>
            </a:r>
            <a:r>
              <a:rPr sz="2400" spc="4" dirty="0" err="1">
                <a:solidFill>
                  <a:srgbClr val="7E7E7E"/>
                </a:solidFill>
                <a:latin typeface="Times New Roman"/>
                <a:cs typeface="Times New Roman"/>
              </a:rPr>
              <a:t>l</a:t>
            </a:r>
            <a:r>
              <a:rPr sz="2400" spc="0" dirty="0" err="1">
                <a:solidFill>
                  <a:srgbClr val="7E7E7E"/>
                </a:solidFill>
                <a:latin typeface="Times New Roman"/>
                <a:cs typeface="Times New Roman"/>
              </a:rPr>
              <a:t>iza</a:t>
            </a:r>
            <a:r>
              <a:rPr sz="2400" spc="-94" dirty="0" err="1">
                <a:solidFill>
                  <a:srgbClr val="7E7E7E"/>
                </a:solidFill>
                <a:latin typeface="Times New Roman"/>
                <a:cs typeface="Times New Roman"/>
              </a:rPr>
              <a:t>r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,</a:t>
            </a:r>
            <a:r>
              <a:rPr sz="2400" spc="-34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o</a:t>
            </a:r>
            <a:r>
              <a:rPr sz="2400" spc="-44" dirty="0">
                <a:solidFill>
                  <a:srgbClr val="7E7E7E"/>
                </a:solidFill>
                <a:latin typeface="Times New Roman"/>
                <a:cs typeface="Times New Roman"/>
              </a:rPr>
              <a:t>r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gani</a:t>
            </a:r>
            <a:r>
              <a:rPr sz="2400" spc="4" dirty="0">
                <a:solidFill>
                  <a:srgbClr val="7E7E7E"/>
                </a:solidFill>
                <a:latin typeface="Times New Roman"/>
                <a:cs typeface="Times New Roman"/>
              </a:rPr>
              <a:t>z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ar</a:t>
            </a:r>
            <a:r>
              <a:rPr sz="2400" spc="-14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y </a:t>
            </a:r>
            <a:r>
              <a:rPr sz="2400" spc="-19" dirty="0">
                <a:solidFill>
                  <a:srgbClr val="7E7E7E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odel</a:t>
            </a:r>
            <a:r>
              <a:rPr sz="2400" spc="4" dirty="0">
                <a:solidFill>
                  <a:srgbClr val="7E7E7E"/>
                </a:solidFill>
                <a:latin typeface="Times New Roman"/>
                <a:cs typeface="Times New Roman"/>
              </a:rPr>
              <a:t>a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r </a:t>
            </a:r>
            <a:r>
              <a:rPr sz="2400" spc="-19" dirty="0">
                <a:solidFill>
                  <a:srgbClr val="7E7E7E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at</a:t>
            </a:r>
            <a:r>
              <a:rPr sz="2400" spc="4" dirty="0">
                <a:solidFill>
                  <a:srgbClr val="7E7E7E"/>
                </a:solidFill>
                <a:latin typeface="Times New Roman"/>
                <a:cs typeface="Times New Roman"/>
              </a:rPr>
              <a:t>e</a:t>
            </a:r>
            <a:r>
              <a:rPr sz="2400" spc="-19" dirty="0">
                <a:solidFill>
                  <a:srgbClr val="7E7E7E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át</a:t>
            </a:r>
            <a:r>
              <a:rPr sz="2400" spc="9" dirty="0">
                <a:solidFill>
                  <a:srgbClr val="7E7E7E"/>
                </a:solidFill>
                <a:latin typeface="Times New Roman"/>
                <a:cs typeface="Times New Roman"/>
              </a:rPr>
              <a:t>i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ca</a:t>
            </a:r>
            <a:r>
              <a:rPr sz="2400" spc="-14" dirty="0">
                <a:solidFill>
                  <a:srgbClr val="7E7E7E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ente</a:t>
            </a:r>
            <a:r>
              <a:rPr sz="2400" spc="-29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2400" spc="0" dirty="0" err="1">
                <a:solidFill>
                  <a:srgbClr val="7E7E7E"/>
                </a:solidFill>
                <a:latin typeface="Times New Roman"/>
                <a:cs typeface="Times New Roman"/>
              </a:rPr>
              <a:t>si</a:t>
            </a:r>
            <a:r>
              <a:rPr sz="2400" spc="9" dirty="0" err="1">
                <a:solidFill>
                  <a:srgbClr val="7E7E7E"/>
                </a:solidFill>
                <a:latin typeface="Times New Roman"/>
                <a:cs typeface="Times New Roman"/>
              </a:rPr>
              <a:t>t</a:t>
            </a:r>
            <a:r>
              <a:rPr sz="2400" spc="0" dirty="0" err="1">
                <a:solidFill>
                  <a:srgbClr val="7E7E7E"/>
                </a:solidFill>
                <a:latin typeface="Times New Roman"/>
                <a:cs typeface="Times New Roman"/>
              </a:rPr>
              <a:t>uac</a:t>
            </a:r>
            <a:r>
              <a:rPr sz="2400" spc="4" dirty="0" err="1">
                <a:solidFill>
                  <a:srgbClr val="7E7E7E"/>
                </a:solidFill>
                <a:latin typeface="Times New Roman"/>
                <a:cs typeface="Times New Roman"/>
              </a:rPr>
              <a:t>i</a:t>
            </a:r>
            <a:r>
              <a:rPr sz="2400" spc="0" dirty="0" err="1">
                <a:solidFill>
                  <a:srgbClr val="7E7E7E"/>
                </a:solidFill>
                <a:latin typeface="Times New Roman"/>
                <a:cs typeface="Times New Roman"/>
              </a:rPr>
              <a:t>ones</a:t>
            </a:r>
            <a:r>
              <a:rPr sz="2400" spc="-29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endParaRPr lang="es-CO" sz="2400" spc="-29" dirty="0">
              <a:solidFill>
                <a:srgbClr val="7E7E7E"/>
              </a:solidFill>
              <a:latin typeface="Times New Roman"/>
              <a:cs typeface="Times New Roman"/>
            </a:endParaRPr>
          </a:p>
          <a:p>
            <a:pPr>
              <a:lnSpc>
                <a:spcPts val="2550"/>
              </a:lnSpc>
              <a:spcBef>
                <a:spcPts val="127"/>
              </a:spcBef>
            </a:pP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y prob</a:t>
            </a:r>
            <a:r>
              <a:rPr sz="2400" spc="4" dirty="0">
                <a:solidFill>
                  <a:srgbClr val="7E7E7E"/>
                </a:solidFill>
                <a:latin typeface="Times New Roman"/>
                <a:cs typeface="Times New Roman"/>
              </a:rPr>
              <a:t>l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e</a:t>
            </a:r>
            <a:r>
              <a:rPr sz="2400" spc="-14" dirty="0">
                <a:solidFill>
                  <a:srgbClr val="7E7E7E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7E7E7E"/>
                </a:solidFill>
                <a:latin typeface="Times New Roman"/>
                <a:cs typeface="Times New Roman"/>
              </a:rPr>
              <a:t>as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9371076" y="0"/>
            <a:ext cx="1219200" cy="6857999"/>
          </a:xfrm>
          <a:custGeom>
            <a:avLst/>
            <a:gdLst/>
            <a:ahLst/>
            <a:cxnLst/>
            <a:rect l="l" t="t" r="r" b="b"/>
            <a:pathLst>
              <a:path w="1219200" h="6857999">
                <a:moveTo>
                  <a:pt x="0" y="1"/>
                </a:moveTo>
                <a:lnTo>
                  <a:pt x="1219199" y="6857998"/>
                </a:lnTo>
              </a:path>
              <a:path w="1219200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24928" y="3681983"/>
            <a:ext cx="4763516" cy="3176586"/>
          </a:xfrm>
          <a:custGeom>
            <a:avLst/>
            <a:gdLst/>
            <a:ahLst/>
            <a:cxnLst/>
            <a:rect l="l" t="t" r="r" b="b"/>
            <a:pathLst>
              <a:path w="4763516" h="3176586">
                <a:moveTo>
                  <a:pt x="4763516" y="0"/>
                </a:moveTo>
                <a:lnTo>
                  <a:pt x="860" y="3176012"/>
                </a:lnTo>
              </a:path>
              <a:path w="4763516" h="3176586">
                <a:moveTo>
                  <a:pt x="860" y="3176012"/>
                </a:moveTo>
                <a:lnTo>
                  <a:pt x="4763516" y="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82100" y="-9144"/>
            <a:ext cx="3006852" cy="6867144"/>
          </a:xfrm>
          <a:custGeom>
            <a:avLst/>
            <a:gdLst/>
            <a:ahLst/>
            <a:cxnLst/>
            <a:rect l="l" t="t" r="r" b="b"/>
            <a:pathLst>
              <a:path w="3006852" h="6867144">
                <a:moveTo>
                  <a:pt x="3006852" y="9144"/>
                </a:moveTo>
                <a:lnTo>
                  <a:pt x="2042484" y="9144"/>
                </a:lnTo>
                <a:lnTo>
                  <a:pt x="1" y="6867140"/>
                </a:lnTo>
                <a:lnTo>
                  <a:pt x="3006852" y="6867140"/>
                </a:lnTo>
                <a:lnTo>
                  <a:pt x="3006852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602724" y="-9144"/>
            <a:ext cx="2589276" cy="6867144"/>
          </a:xfrm>
          <a:custGeom>
            <a:avLst/>
            <a:gdLst/>
            <a:ahLst/>
            <a:cxnLst/>
            <a:rect l="l" t="t" r="r" b="b"/>
            <a:pathLst>
              <a:path w="2589276" h="6867144">
                <a:moveTo>
                  <a:pt x="2589275" y="9144"/>
                </a:moveTo>
                <a:lnTo>
                  <a:pt x="1610" y="9144"/>
                </a:lnTo>
                <a:lnTo>
                  <a:pt x="1209801" y="6867140"/>
                </a:lnTo>
                <a:lnTo>
                  <a:pt x="2589275" y="6867140"/>
                </a:lnTo>
                <a:lnTo>
                  <a:pt x="2589275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32164" y="3048000"/>
            <a:ext cx="3259835" cy="3809999"/>
          </a:xfrm>
          <a:custGeom>
            <a:avLst/>
            <a:gdLst/>
            <a:ahLst/>
            <a:cxnLst/>
            <a:rect l="l" t="t" r="r" b="b"/>
            <a:pathLst>
              <a:path w="3259835" h="3809999">
                <a:moveTo>
                  <a:pt x="3259835" y="0"/>
                </a:moveTo>
                <a:lnTo>
                  <a:pt x="1" y="3809997"/>
                </a:lnTo>
                <a:lnTo>
                  <a:pt x="3259835" y="3809997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34500" y="-9144"/>
            <a:ext cx="2854452" cy="6867144"/>
          </a:xfrm>
          <a:custGeom>
            <a:avLst/>
            <a:gdLst/>
            <a:ahLst/>
            <a:cxnLst/>
            <a:rect l="l" t="t" r="r" b="b"/>
            <a:pathLst>
              <a:path w="2854452" h="6867144">
                <a:moveTo>
                  <a:pt x="2854452" y="9144"/>
                </a:moveTo>
                <a:lnTo>
                  <a:pt x="3290" y="9144"/>
                </a:lnTo>
                <a:lnTo>
                  <a:pt x="2470910" y="6867140"/>
                </a:lnTo>
                <a:lnTo>
                  <a:pt x="2854452" y="6867140"/>
                </a:lnTo>
                <a:lnTo>
                  <a:pt x="2854452" y="9144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898124" y="-9144"/>
            <a:ext cx="1290827" cy="6867144"/>
          </a:xfrm>
          <a:custGeom>
            <a:avLst/>
            <a:gdLst/>
            <a:ahLst/>
            <a:cxnLst/>
            <a:rect l="l" t="t" r="r" b="b"/>
            <a:pathLst>
              <a:path w="1290827" h="6867144">
                <a:moveTo>
                  <a:pt x="1290827" y="9144"/>
                </a:moveTo>
                <a:lnTo>
                  <a:pt x="1018959" y="9144"/>
                </a:lnTo>
                <a:lnTo>
                  <a:pt x="0" y="6867140"/>
                </a:lnTo>
                <a:lnTo>
                  <a:pt x="1290827" y="6867140"/>
                </a:lnTo>
                <a:lnTo>
                  <a:pt x="1290827" y="9144"/>
                </a:lnTo>
                <a:close/>
              </a:path>
            </a:pathLst>
          </a:custGeom>
          <a:solidFill>
            <a:srgbClr val="C0E3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939272" y="-9144"/>
            <a:ext cx="1249679" cy="6867144"/>
          </a:xfrm>
          <a:custGeom>
            <a:avLst/>
            <a:gdLst/>
            <a:ahLst/>
            <a:cxnLst/>
            <a:rect l="l" t="t" r="r" b="b"/>
            <a:pathLst>
              <a:path w="1249679" h="6867144">
                <a:moveTo>
                  <a:pt x="1249679" y="9144"/>
                </a:moveTo>
                <a:lnTo>
                  <a:pt x="1476" y="9144"/>
                </a:lnTo>
                <a:lnTo>
                  <a:pt x="1109217" y="6867140"/>
                </a:lnTo>
                <a:lnTo>
                  <a:pt x="1249679" y="6867140"/>
                </a:lnTo>
                <a:lnTo>
                  <a:pt x="1249679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72344" y="3590544"/>
            <a:ext cx="1816607" cy="3267455"/>
          </a:xfrm>
          <a:custGeom>
            <a:avLst/>
            <a:gdLst/>
            <a:ahLst/>
            <a:cxnLst/>
            <a:rect l="l" t="t" r="r" b="b"/>
            <a:pathLst>
              <a:path w="1816607" h="3267455">
                <a:moveTo>
                  <a:pt x="1816607" y="0"/>
                </a:moveTo>
                <a:lnTo>
                  <a:pt x="1" y="3267452"/>
                </a:lnTo>
                <a:lnTo>
                  <a:pt x="1816607" y="3267452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012692"/>
            <a:ext cx="448056" cy="2845308"/>
          </a:xfrm>
          <a:custGeom>
            <a:avLst/>
            <a:gdLst/>
            <a:ahLst/>
            <a:cxnLst/>
            <a:rect l="l" t="t" r="r" b="b"/>
            <a:pathLst>
              <a:path w="448056" h="2845307">
                <a:moveTo>
                  <a:pt x="0" y="0"/>
                </a:moveTo>
                <a:lnTo>
                  <a:pt x="0" y="2845306"/>
                </a:lnTo>
                <a:lnTo>
                  <a:pt x="448055" y="2845306"/>
                </a:lnTo>
                <a:lnTo>
                  <a:pt x="0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62812" y="442989"/>
            <a:ext cx="10025146" cy="20876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635">
              <a:lnSpc>
                <a:spcPts val="2955"/>
              </a:lnSpc>
              <a:spcBef>
                <a:spcPts val="147"/>
              </a:spcBef>
            </a:pP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El es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u</a:t>
            </a:r>
            <a:r>
              <a:rPr sz="2800" spc="9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io</a:t>
            </a:r>
            <a:r>
              <a:rPr sz="2800" spc="-7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2800" spc="-2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la varia</a:t>
            </a:r>
            <a:r>
              <a:rPr sz="2800" spc="-9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ó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sz="2800" spc="9" dirty="0">
                <a:solidFill>
                  <a:srgbClr val="404040"/>
                </a:solidFill>
                <a:latin typeface="Times New Roman"/>
                <a:cs typeface="Times New Roman"/>
              </a:rPr>
              <a:t>u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ede</a:t>
            </a:r>
            <a:r>
              <a:rPr sz="2800" spc="-2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800" spc="-9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800" spc="-32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800" spc="9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iciado</a:t>
            </a:r>
            <a:r>
              <a:rPr sz="2800" spc="-4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sz="2800" spc="9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2800" spc="9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800" spc="-8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en</a:t>
            </a:r>
            <a:r>
              <a:rPr sz="2800" spc="-2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el </a:t>
            </a:r>
            <a:r>
              <a:rPr sz="2800" spc="-14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u</a:t>
            </a:r>
            <a:r>
              <a:rPr sz="2800" spc="9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rícu</a:t>
            </a:r>
            <a:r>
              <a:rPr sz="2800" spc="9" dirty="0">
                <a:solidFill>
                  <a:srgbClr val="404040"/>
                </a:solidFill>
                <a:latin typeface="Times New Roman"/>
                <a:cs typeface="Times New Roman"/>
              </a:rPr>
              <a:t>l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2800" spc="-4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41"/>
              </a:lnSpc>
            </a:pPr>
            <a:r>
              <a:rPr sz="2800" spc="-14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ate</a:t>
            </a:r>
            <a:r>
              <a:rPr sz="2800" spc="-19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átic</a:t>
            </a:r>
            <a:r>
              <a:rPr sz="2800" spc="-9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s.</a:t>
            </a:r>
            <a:r>
              <a:rPr sz="2800" spc="-1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El </a:t>
            </a:r>
            <a:r>
              <a:rPr sz="2800" spc="9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g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ficado</a:t>
            </a:r>
            <a:r>
              <a:rPr sz="2800" spc="-14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y</a:t>
            </a:r>
            <a:r>
              <a:rPr sz="2800" spc="-1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sen</a:t>
            </a:r>
            <a:r>
              <a:rPr sz="2800" spc="9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2800" spc="-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800" spc="-9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erca de</a:t>
            </a:r>
            <a:r>
              <a:rPr sz="2800" spc="-2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la varia</a:t>
            </a:r>
            <a:r>
              <a:rPr sz="2800" spc="-9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ó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sz="2800" spc="9" dirty="0">
                <a:solidFill>
                  <a:srgbClr val="404040"/>
                </a:solidFill>
                <a:latin typeface="Times New Roman"/>
                <a:cs typeface="Times New Roman"/>
              </a:rPr>
              <a:t>u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ede estable</a:t>
            </a:r>
            <a:r>
              <a:rPr sz="2800" spc="-14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erse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a part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800" spc="-1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de l</a:t>
            </a:r>
            <a:r>
              <a:rPr sz="2800" spc="-9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sit</a:t>
            </a:r>
            <a:r>
              <a:rPr sz="2800" spc="9" dirty="0">
                <a:solidFill>
                  <a:srgbClr val="404040"/>
                </a:solidFill>
                <a:latin typeface="Times New Roman"/>
                <a:cs typeface="Times New Roman"/>
              </a:rPr>
              <a:t>u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800" spc="-14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io</a:t>
            </a:r>
            <a:r>
              <a:rPr sz="2800" spc="9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es</a:t>
            </a:r>
            <a:r>
              <a:rPr sz="2800" spc="-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b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le</a:t>
            </a:r>
            <a:r>
              <a:rPr sz="2800" spc="-19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áti</a:t>
            </a:r>
            <a:r>
              <a:rPr sz="2800" spc="-9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800" spc="-7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cuyos</a:t>
            </a:r>
            <a:r>
              <a:rPr sz="28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es</a:t>
            </a:r>
            <a:r>
              <a:rPr sz="2800" spc="-9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enarios sean</a:t>
            </a:r>
            <a:r>
              <a:rPr sz="2800" spc="-4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los</a:t>
            </a:r>
            <a:r>
              <a:rPr sz="2800" spc="-42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referi</a:t>
            </a:r>
            <a:r>
              <a:rPr sz="2800" spc="9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os</a:t>
            </a:r>
            <a:r>
              <a:rPr sz="2800" spc="-9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800" spc="-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fen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ó</a:t>
            </a:r>
            <a:r>
              <a:rPr sz="2800" spc="-14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enos</a:t>
            </a:r>
            <a:r>
              <a:rPr sz="2800" spc="-11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2800" spc="-2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9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800" spc="-19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b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y</a:t>
            </a:r>
            <a:r>
              <a:rPr sz="2800" spc="-1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v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aria</a:t>
            </a:r>
            <a:r>
              <a:rPr sz="2800" spc="-9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ó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800" spc="-5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2800" spc="-2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la vida p</a:t>
            </a:r>
            <a:r>
              <a:rPr sz="2800" spc="9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á</a:t>
            </a:r>
            <a:r>
              <a:rPr sz="2800" spc="-9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tica.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6360" y="463357"/>
            <a:ext cx="294428" cy="310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90"/>
              </a:lnSpc>
              <a:spcBef>
                <a:spcPts val="119"/>
              </a:spcBef>
            </a:pPr>
            <a:r>
              <a:rPr sz="2250" spc="0" dirty="0">
                <a:solidFill>
                  <a:srgbClr val="90C225"/>
                </a:solidFill>
                <a:latin typeface="Wingdings"/>
                <a:cs typeface="Wingdings"/>
              </a:rPr>
              <a:t></a:t>
            </a:r>
            <a:endParaRPr sz="2250" dirty="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6317" y="2813620"/>
            <a:ext cx="884979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Cuanti</a:t>
            </a:r>
            <a:r>
              <a:rPr sz="2800" spc="9" dirty="0">
                <a:solidFill>
                  <a:srgbClr val="404040"/>
                </a:solidFill>
                <a:latin typeface="Times New Roman"/>
                <a:cs typeface="Times New Roman"/>
              </a:rPr>
              <a:t>f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ica</a:t>
            </a:r>
            <a:r>
              <a:rPr sz="2800" spc="-10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la variación</a:t>
            </a:r>
            <a:r>
              <a:rPr sz="2800" spc="-11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sz="2800" spc="9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8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4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edio</a:t>
            </a:r>
            <a:r>
              <a:rPr sz="2800" spc="-5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2800" spc="-2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800" spc="-14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ades</a:t>
            </a:r>
            <a:r>
              <a:rPr sz="2800" spc="-12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y</a:t>
            </a:r>
            <a:r>
              <a:rPr sz="2800" spc="-1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9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agn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u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des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519" y="2864831"/>
            <a:ext cx="294428" cy="310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90"/>
              </a:lnSpc>
              <a:spcBef>
                <a:spcPts val="119"/>
              </a:spcBef>
            </a:pPr>
            <a:r>
              <a:rPr sz="2250" spc="0" dirty="0">
                <a:solidFill>
                  <a:srgbClr val="90C225"/>
                </a:solidFill>
                <a:latin typeface="Wingdings"/>
                <a:cs typeface="Wingdings"/>
              </a:rPr>
              <a:t></a:t>
            </a:r>
            <a:endParaRPr sz="2250" dirty="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2538" y="3480127"/>
            <a:ext cx="9936727" cy="16609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Se</a:t>
            </a:r>
            <a:r>
              <a:rPr sz="2800" spc="-2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encuent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800" spc="-1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sz="2800" spc="9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ocesos</a:t>
            </a:r>
            <a:r>
              <a:rPr sz="2800" spc="-9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co</a:t>
            </a:r>
            <a:r>
              <a:rPr sz="2800" spc="-14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o:</a:t>
            </a:r>
            <a:r>
              <a:rPr sz="2800" spc="-6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tabu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l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800" spc="-9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ó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n,</a:t>
            </a:r>
            <a:r>
              <a:rPr sz="2800" spc="-52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g</a:t>
            </a:r>
            <a:r>
              <a:rPr sz="2800" spc="9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afic</a:t>
            </a:r>
            <a:r>
              <a:rPr sz="2800" spc="-9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800" spc="-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2800" spc="-2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ti</a:t>
            </a:r>
            <a:r>
              <a:rPr sz="2800" spc="9" dirty="0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2800" spc="-2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800" spc="-9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rtes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ano,</a:t>
            </a:r>
            <a:endParaRPr sz="2800" dirty="0">
              <a:latin typeface="Times New Roman"/>
              <a:cs typeface="Times New Roman"/>
            </a:endParaRPr>
          </a:p>
          <a:p>
            <a:pPr marL="12700" marR="571709">
              <a:lnSpc>
                <a:spcPct val="100041"/>
              </a:lnSpc>
            </a:pP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las rep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esenta</a:t>
            </a:r>
            <a:r>
              <a:rPr sz="2800" spc="-9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nes</a:t>
            </a:r>
            <a:r>
              <a:rPr sz="2800" spc="-1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ctór</a:t>
            </a:r>
            <a:r>
              <a:rPr sz="2800" spc="9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800" spc="-9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800" spc="-42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800" spc="-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icó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icas,</a:t>
            </a:r>
            <a:r>
              <a:rPr sz="2800" spc="-7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la ins</a:t>
            </a:r>
            <a:r>
              <a:rPr sz="2800" spc="9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800" spc="9" dirty="0">
                <a:solidFill>
                  <a:srgbClr val="404040"/>
                </a:solidFill>
                <a:latin typeface="Times New Roman"/>
                <a:cs typeface="Times New Roman"/>
              </a:rPr>
              <a:t>u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800" spc="-9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nal (</a:t>
            </a:r>
            <a:r>
              <a:rPr sz="2800" spc="9" dirty="0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800" spc="9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g</a:t>
            </a:r>
            <a:r>
              <a:rPr sz="2800" spc="9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800" spc="-19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800" spc="-9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ó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800" spc="9" dirty="0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2800" spc="-12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9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800" spc="-9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ánicas</a:t>
            </a:r>
            <a:r>
              <a:rPr sz="2800" spc="-2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9" dirty="0">
                <a:solidFill>
                  <a:srgbClr val="404040"/>
                </a:solidFill>
                <a:latin typeface="Times New Roman"/>
                <a:cs typeface="Times New Roman"/>
              </a:rPr>
              <a:t>(</a:t>
            </a:r>
            <a:r>
              <a:rPr sz="2800" spc="-14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l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2800" spc="9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),</a:t>
            </a:r>
            <a:r>
              <a:rPr sz="2800" spc="-1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las</a:t>
            </a:r>
            <a:r>
              <a:rPr sz="2800" spc="-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f</a:t>
            </a:r>
            <a:r>
              <a:rPr sz="2800" spc="9" dirty="0">
                <a:solidFill>
                  <a:srgbClr val="404040"/>
                </a:solidFill>
                <a:latin typeface="Times New Roman"/>
                <a:cs typeface="Times New Roman"/>
              </a:rPr>
              <a:t>ó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800" spc="-9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u</a:t>
            </a:r>
            <a:r>
              <a:rPr sz="2800" spc="4" dirty="0">
                <a:solidFill>
                  <a:srgbClr val="404040"/>
                </a:solidFill>
                <a:latin typeface="Times New Roman"/>
                <a:cs typeface="Times New Roman"/>
              </a:rPr>
              <a:t>l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800" spc="-9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y</a:t>
            </a:r>
            <a:r>
              <a:rPr sz="2800" spc="-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9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x</a:t>
            </a:r>
            <a:r>
              <a:rPr sz="2800" spc="9" dirty="0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resi</a:t>
            </a:r>
            <a:r>
              <a:rPr sz="2800" spc="9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2800" spc="0" dirty="0">
                <a:solidFill>
                  <a:srgbClr val="404040"/>
                </a:solidFill>
                <a:latin typeface="Times New Roman"/>
                <a:cs typeface="Times New Roman"/>
              </a:rPr>
              <a:t>nes analíticas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3239" y="3574532"/>
            <a:ext cx="294428" cy="310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90"/>
              </a:lnSpc>
              <a:spcBef>
                <a:spcPts val="119"/>
              </a:spcBef>
            </a:pPr>
            <a:r>
              <a:rPr sz="2250" spc="0" dirty="0">
                <a:solidFill>
                  <a:srgbClr val="90C225"/>
                </a:solidFill>
                <a:latin typeface="Wingdings"/>
                <a:cs typeface="Wingdings"/>
              </a:rPr>
              <a:t></a:t>
            </a:r>
            <a:endParaRPr sz="2250" dirty="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9371076" y="0"/>
            <a:ext cx="1219200" cy="6857999"/>
          </a:xfrm>
          <a:custGeom>
            <a:avLst/>
            <a:gdLst/>
            <a:ahLst/>
            <a:cxnLst/>
            <a:rect l="l" t="t" r="r" b="b"/>
            <a:pathLst>
              <a:path w="1219200" h="6857999">
                <a:moveTo>
                  <a:pt x="0" y="1"/>
                </a:moveTo>
                <a:lnTo>
                  <a:pt x="1219199" y="6857998"/>
                </a:lnTo>
              </a:path>
              <a:path w="1219200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24928" y="3681983"/>
            <a:ext cx="4763516" cy="3176586"/>
          </a:xfrm>
          <a:custGeom>
            <a:avLst/>
            <a:gdLst/>
            <a:ahLst/>
            <a:cxnLst/>
            <a:rect l="l" t="t" r="r" b="b"/>
            <a:pathLst>
              <a:path w="4763516" h="3176586">
                <a:moveTo>
                  <a:pt x="4763516" y="0"/>
                </a:moveTo>
                <a:lnTo>
                  <a:pt x="860" y="3176012"/>
                </a:lnTo>
              </a:path>
              <a:path w="4763516" h="3176586">
                <a:moveTo>
                  <a:pt x="860" y="3176012"/>
                </a:moveTo>
                <a:lnTo>
                  <a:pt x="4763516" y="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82100" y="-9144"/>
            <a:ext cx="3006852" cy="6867144"/>
          </a:xfrm>
          <a:custGeom>
            <a:avLst/>
            <a:gdLst/>
            <a:ahLst/>
            <a:cxnLst/>
            <a:rect l="l" t="t" r="r" b="b"/>
            <a:pathLst>
              <a:path w="3006852" h="6867144">
                <a:moveTo>
                  <a:pt x="3006852" y="9144"/>
                </a:moveTo>
                <a:lnTo>
                  <a:pt x="2042484" y="9144"/>
                </a:lnTo>
                <a:lnTo>
                  <a:pt x="1" y="6867140"/>
                </a:lnTo>
                <a:lnTo>
                  <a:pt x="3006852" y="6867140"/>
                </a:lnTo>
                <a:lnTo>
                  <a:pt x="3006852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02724" y="-9144"/>
            <a:ext cx="2589276" cy="6867144"/>
          </a:xfrm>
          <a:custGeom>
            <a:avLst/>
            <a:gdLst/>
            <a:ahLst/>
            <a:cxnLst/>
            <a:rect l="l" t="t" r="r" b="b"/>
            <a:pathLst>
              <a:path w="2589276" h="6867144">
                <a:moveTo>
                  <a:pt x="2589275" y="9144"/>
                </a:moveTo>
                <a:lnTo>
                  <a:pt x="1610" y="9144"/>
                </a:lnTo>
                <a:lnTo>
                  <a:pt x="1209801" y="6867140"/>
                </a:lnTo>
                <a:lnTo>
                  <a:pt x="2589275" y="6867140"/>
                </a:lnTo>
                <a:lnTo>
                  <a:pt x="2589275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32164" y="3048000"/>
            <a:ext cx="3259835" cy="3809999"/>
          </a:xfrm>
          <a:custGeom>
            <a:avLst/>
            <a:gdLst/>
            <a:ahLst/>
            <a:cxnLst/>
            <a:rect l="l" t="t" r="r" b="b"/>
            <a:pathLst>
              <a:path w="3259835" h="3809999">
                <a:moveTo>
                  <a:pt x="3259835" y="0"/>
                </a:moveTo>
                <a:lnTo>
                  <a:pt x="1" y="3809997"/>
                </a:lnTo>
                <a:lnTo>
                  <a:pt x="3259835" y="3809997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34500" y="-9144"/>
            <a:ext cx="2854452" cy="6867144"/>
          </a:xfrm>
          <a:custGeom>
            <a:avLst/>
            <a:gdLst/>
            <a:ahLst/>
            <a:cxnLst/>
            <a:rect l="l" t="t" r="r" b="b"/>
            <a:pathLst>
              <a:path w="2854452" h="6867144">
                <a:moveTo>
                  <a:pt x="2854452" y="9144"/>
                </a:moveTo>
                <a:lnTo>
                  <a:pt x="3290" y="9144"/>
                </a:lnTo>
                <a:lnTo>
                  <a:pt x="2470910" y="6867140"/>
                </a:lnTo>
                <a:lnTo>
                  <a:pt x="2854452" y="6867140"/>
                </a:lnTo>
                <a:lnTo>
                  <a:pt x="2854452" y="9144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898124" y="-9144"/>
            <a:ext cx="1290827" cy="6867144"/>
          </a:xfrm>
          <a:custGeom>
            <a:avLst/>
            <a:gdLst/>
            <a:ahLst/>
            <a:cxnLst/>
            <a:rect l="l" t="t" r="r" b="b"/>
            <a:pathLst>
              <a:path w="1290827" h="6867144">
                <a:moveTo>
                  <a:pt x="1290827" y="9144"/>
                </a:moveTo>
                <a:lnTo>
                  <a:pt x="1018959" y="9144"/>
                </a:lnTo>
                <a:lnTo>
                  <a:pt x="0" y="6867140"/>
                </a:lnTo>
                <a:lnTo>
                  <a:pt x="1290827" y="6867140"/>
                </a:lnTo>
                <a:lnTo>
                  <a:pt x="1290827" y="9144"/>
                </a:lnTo>
                <a:close/>
              </a:path>
            </a:pathLst>
          </a:custGeom>
          <a:solidFill>
            <a:srgbClr val="C0E3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39272" y="-9144"/>
            <a:ext cx="1249679" cy="6867144"/>
          </a:xfrm>
          <a:custGeom>
            <a:avLst/>
            <a:gdLst/>
            <a:ahLst/>
            <a:cxnLst/>
            <a:rect l="l" t="t" r="r" b="b"/>
            <a:pathLst>
              <a:path w="1249679" h="6867144">
                <a:moveTo>
                  <a:pt x="1249679" y="9144"/>
                </a:moveTo>
                <a:lnTo>
                  <a:pt x="1476" y="9144"/>
                </a:lnTo>
                <a:lnTo>
                  <a:pt x="1109217" y="6867140"/>
                </a:lnTo>
                <a:lnTo>
                  <a:pt x="1249679" y="6867140"/>
                </a:lnTo>
                <a:lnTo>
                  <a:pt x="1249679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72344" y="3590544"/>
            <a:ext cx="1816607" cy="3267455"/>
          </a:xfrm>
          <a:custGeom>
            <a:avLst/>
            <a:gdLst/>
            <a:ahLst/>
            <a:cxnLst/>
            <a:rect l="l" t="t" r="r" b="b"/>
            <a:pathLst>
              <a:path w="1816607" h="3267455">
                <a:moveTo>
                  <a:pt x="1816607" y="0"/>
                </a:moveTo>
                <a:lnTo>
                  <a:pt x="1" y="3267452"/>
                </a:lnTo>
                <a:lnTo>
                  <a:pt x="1816607" y="3267452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012692"/>
            <a:ext cx="448056" cy="2845308"/>
          </a:xfrm>
          <a:custGeom>
            <a:avLst/>
            <a:gdLst/>
            <a:ahLst/>
            <a:cxnLst/>
            <a:rect l="l" t="t" r="r" b="b"/>
            <a:pathLst>
              <a:path w="448056" h="2845307">
                <a:moveTo>
                  <a:pt x="0" y="0"/>
                </a:moveTo>
                <a:lnTo>
                  <a:pt x="0" y="2845306"/>
                </a:lnTo>
                <a:lnTo>
                  <a:pt x="448055" y="2845306"/>
                </a:lnTo>
                <a:lnTo>
                  <a:pt x="0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56310" y="274423"/>
            <a:ext cx="7335899" cy="13387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60879">
              <a:lnSpc>
                <a:spcPts val="3810"/>
              </a:lnSpc>
              <a:spcBef>
                <a:spcPts val="190"/>
              </a:spcBef>
            </a:pPr>
            <a:r>
              <a:rPr sz="3600" spc="0" dirty="0">
                <a:solidFill>
                  <a:srgbClr val="90C225"/>
                </a:solidFill>
                <a:latin typeface="Trebuchet MS"/>
                <a:cs typeface="Trebuchet MS"/>
              </a:rPr>
              <a:t>MODELOS DE</a:t>
            </a:r>
            <a:r>
              <a:rPr sz="3600" spc="9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600" spc="0" dirty="0">
                <a:solidFill>
                  <a:srgbClr val="90C225"/>
                </a:solidFill>
                <a:latin typeface="Trebuchet MS"/>
                <a:cs typeface="Trebuchet MS"/>
              </a:rPr>
              <a:t>ENSE</a:t>
            </a:r>
            <a:r>
              <a:rPr sz="3600" spc="-9" dirty="0">
                <a:solidFill>
                  <a:srgbClr val="90C225"/>
                </a:solidFill>
                <a:latin typeface="Trebuchet MS"/>
                <a:cs typeface="Trebuchet MS"/>
              </a:rPr>
              <a:t>Ñ</a:t>
            </a:r>
            <a:r>
              <a:rPr sz="3600" spc="0" dirty="0">
                <a:solidFill>
                  <a:srgbClr val="90C225"/>
                </a:solidFill>
                <a:latin typeface="Trebuchet MS"/>
                <a:cs typeface="Trebuchet MS"/>
              </a:rPr>
              <a:t>ANZA</a:t>
            </a:r>
            <a:endParaRPr sz="3600">
              <a:latin typeface="Trebuchet MS"/>
              <a:cs typeface="Trebuchet MS"/>
            </a:endParaRPr>
          </a:p>
          <a:p>
            <a:pPr marL="12700" marR="68579">
              <a:lnSpc>
                <a:spcPct val="95825"/>
              </a:lnSpc>
              <a:spcBef>
                <a:spcPts val="2826"/>
              </a:spcBef>
            </a:pPr>
            <a:r>
              <a:rPr sz="2550" spc="0" dirty="0">
                <a:solidFill>
                  <a:srgbClr val="90C225"/>
                </a:solidFill>
                <a:latin typeface="Wingdings 3"/>
                <a:cs typeface="Wingdings 3"/>
              </a:rPr>
              <a:t></a:t>
            </a:r>
            <a:r>
              <a:rPr sz="2550" spc="-184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El</a:t>
            </a:r>
            <a:r>
              <a:rPr sz="3200" spc="-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Modelo</a:t>
            </a:r>
            <a:r>
              <a:rPr sz="3200" spc="-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ind</a:t>
            </a:r>
            <a:r>
              <a:rPr sz="3200" spc="4" dirty="0">
                <a:solidFill>
                  <a:srgbClr val="404040"/>
                </a:solidFill>
                <a:latin typeface="Times New Roman"/>
                <a:cs typeface="Times New Roman"/>
              </a:rPr>
              <a:t>u</a:t>
            </a: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ctiv</a:t>
            </a:r>
            <a:r>
              <a:rPr sz="3200" spc="4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6310" y="1795249"/>
            <a:ext cx="4576949" cy="16622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550" spc="0" dirty="0">
                <a:solidFill>
                  <a:srgbClr val="90C225"/>
                </a:solidFill>
                <a:latin typeface="Wingdings 3"/>
                <a:cs typeface="Wingdings 3"/>
              </a:rPr>
              <a:t></a:t>
            </a:r>
            <a:r>
              <a:rPr sz="2550" spc="-184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El</a:t>
            </a:r>
            <a:r>
              <a:rPr sz="3200" spc="-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mo</a:t>
            </a:r>
            <a:r>
              <a:rPr sz="3200" spc="14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elo</a:t>
            </a:r>
            <a:r>
              <a:rPr sz="3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3200" spc="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adq</a:t>
            </a:r>
            <a:r>
              <a:rPr sz="3200" spc="14" dirty="0">
                <a:solidFill>
                  <a:srgbClr val="404040"/>
                </a:solidFill>
                <a:latin typeface="Times New Roman"/>
                <a:cs typeface="Times New Roman"/>
              </a:rPr>
              <a:t>u</a:t>
            </a: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isición</a:t>
            </a:r>
            <a:endParaRPr sz="3200">
              <a:latin typeface="Times New Roman"/>
              <a:cs typeface="Times New Roman"/>
            </a:endParaRPr>
          </a:p>
          <a:p>
            <a:pPr marL="12700" marR="61036">
              <a:lnSpc>
                <a:spcPct val="95825"/>
              </a:lnSpc>
              <a:spcBef>
                <a:spcPts val="987"/>
              </a:spcBef>
            </a:pPr>
            <a:r>
              <a:rPr sz="2550" spc="0" dirty="0">
                <a:solidFill>
                  <a:srgbClr val="90C225"/>
                </a:solidFill>
                <a:latin typeface="Wingdings 3"/>
                <a:cs typeface="Wingdings 3"/>
              </a:rPr>
              <a:t></a:t>
            </a:r>
            <a:r>
              <a:rPr sz="2550" spc="-184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Mod</a:t>
            </a:r>
            <a:r>
              <a:rPr sz="3200" spc="9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lo</a:t>
            </a:r>
            <a:r>
              <a:rPr sz="3200" spc="-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Int</a:t>
            </a:r>
            <a:r>
              <a:rPr sz="3200" spc="4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gr</a:t>
            </a:r>
            <a:r>
              <a:rPr sz="3200" spc="9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ti</a:t>
            </a:r>
            <a:r>
              <a:rPr sz="3200" spc="-14" dirty="0">
                <a:solidFill>
                  <a:srgbClr val="404040"/>
                </a:solidFill>
                <a:latin typeface="Times New Roman"/>
                <a:cs typeface="Times New Roman"/>
              </a:rPr>
              <a:t>v</a:t>
            </a: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endParaRPr sz="3200">
              <a:latin typeface="Times New Roman"/>
              <a:cs typeface="Times New Roman"/>
            </a:endParaRPr>
          </a:p>
          <a:p>
            <a:pPr marL="12700" marR="61036">
              <a:lnSpc>
                <a:spcPct val="95825"/>
              </a:lnSpc>
              <a:spcBef>
                <a:spcPts val="1168"/>
              </a:spcBef>
            </a:pPr>
            <a:r>
              <a:rPr sz="2550" spc="0" dirty="0">
                <a:solidFill>
                  <a:srgbClr val="90C225"/>
                </a:solidFill>
                <a:latin typeface="Wingdings 3"/>
                <a:cs typeface="Wingdings 3"/>
              </a:rPr>
              <a:t></a:t>
            </a:r>
            <a:r>
              <a:rPr sz="2550" spc="-184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Modelos</a:t>
            </a:r>
            <a:r>
              <a:rPr sz="3200" spc="-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3200" spc="9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uctivos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42853" y="1795249"/>
            <a:ext cx="220478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3200" spc="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3200" spc="9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3200" spc="9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3200" spc="9" dirty="0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tos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56310" y="3639670"/>
            <a:ext cx="6294857" cy="2890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036">
              <a:lnSpc>
                <a:spcPts val="3370"/>
              </a:lnSpc>
              <a:spcBef>
                <a:spcPts val="168"/>
              </a:spcBef>
            </a:pPr>
            <a:r>
              <a:rPr sz="2550" spc="0" dirty="0">
                <a:solidFill>
                  <a:srgbClr val="90C225"/>
                </a:solidFill>
                <a:latin typeface="Wingdings 3"/>
                <a:cs typeface="Wingdings 3"/>
              </a:rPr>
              <a:t></a:t>
            </a:r>
            <a:r>
              <a:rPr sz="2550" spc="-184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Mod</a:t>
            </a:r>
            <a:r>
              <a:rPr sz="3200" spc="9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lo</a:t>
            </a:r>
            <a:r>
              <a:rPr sz="3200" spc="-1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3200" spc="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ense</a:t>
            </a:r>
            <a:r>
              <a:rPr sz="3200" spc="14" dirty="0">
                <a:solidFill>
                  <a:srgbClr val="404040"/>
                </a:solidFill>
                <a:latin typeface="Times New Roman"/>
                <a:cs typeface="Times New Roman"/>
              </a:rPr>
              <a:t>ñ</a:t>
            </a: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3200" spc="9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za</a:t>
            </a:r>
            <a:r>
              <a:rPr sz="3200" spc="-1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dir</a:t>
            </a:r>
            <a:r>
              <a:rPr sz="3200" spc="4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cta</a:t>
            </a:r>
            <a:endParaRPr sz="3200">
              <a:latin typeface="Times New Roman"/>
              <a:cs typeface="Times New Roman"/>
            </a:endParaRPr>
          </a:p>
          <a:p>
            <a:pPr marL="12700" marR="61036">
              <a:lnSpc>
                <a:spcPct val="95825"/>
              </a:lnSpc>
              <a:spcBef>
                <a:spcPts val="987"/>
              </a:spcBef>
            </a:pPr>
            <a:r>
              <a:rPr sz="2550" spc="0" dirty="0">
                <a:solidFill>
                  <a:srgbClr val="90C225"/>
                </a:solidFill>
                <a:latin typeface="Wingdings 3"/>
                <a:cs typeface="Wingdings 3"/>
              </a:rPr>
              <a:t></a:t>
            </a:r>
            <a:r>
              <a:rPr sz="2550" spc="-184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Modelo</a:t>
            </a:r>
            <a:r>
              <a:rPr sz="3200" spc="-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de ex</a:t>
            </a:r>
            <a:r>
              <a:rPr sz="3200" spc="9" dirty="0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osición</a:t>
            </a:r>
            <a:r>
              <a:rPr sz="3200" spc="-2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y disc</a:t>
            </a:r>
            <a:r>
              <a:rPr sz="3200" spc="9" dirty="0">
                <a:solidFill>
                  <a:srgbClr val="404040"/>
                </a:solidFill>
                <a:latin typeface="Times New Roman"/>
                <a:cs typeface="Times New Roman"/>
              </a:rPr>
              <a:t>u</a:t>
            </a: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sión</a:t>
            </a:r>
            <a:endParaRPr sz="3200">
              <a:latin typeface="Times New Roman"/>
              <a:cs typeface="Times New Roman"/>
            </a:endParaRPr>
          </a:p>
          <a:p>
            <a:pPr marL="12700" marR="61036">
              <a:lnSpc>
                <a:spcPct val="95825"/>
              </a:lnSpc>
              <a:spcBef>
                <a:spcPts val="1170"/>
              </a:spcBef>
            </a:pPr>
            <a:r>
              <a:rPr sz="2550" spc="0" dirty="0">
                <a:solidFill>
                  <a:srgbClr val="90C225"/>
                </a:solidFill>
                <a:latin typeface="Wingdings 3"/>
                <a:cs typeface="Wingdings 3"/>
              </a:rPr>
              <a:t></a:t>
            </a:r>
            <a:r>
              <a:rPr sz="2550" spc="-184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Mod</a:t>
            </a:r>
            <a:r>
              <a:rPr sz="3200" spc="9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los</a:t>
            </a:r>
            <a:r>
              <a:rPr sz="3200" spc="-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3200" spc="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ind</a:t>
            </a:r>
            <a:r>
              <a:rPr sz="3200" spc="14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g</a:t>
            </a:r>
            <a:r>
              <a:rPr sz="3200" spc="9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ción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156"/>
              </a:spcBef>
            </a:pPr>
            <a:r>
              <a:rPr sz="2550" spc="0" dirty="0">
                <a:solidFill>
                  <a:srgbClr val="90C225"/>
                </a:solidFill>
                <a:latin typeface="Wingdings 3"/>
                <a:cs typeface="Wingdings 3"/>
              </a:rPr>
              <a:t></a:t>
            </a:r>
            <a:r>
              <a:rPr sz="2550" spc="-184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Mod</a:t>
            </a:r>
            <a:r>
              <a:rPr sz="3200" spc="9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lo</a:t>
            </a:r>
            <a:r>
              <a:rPr sz="3200" spc="-1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3200" spc="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apre</a:t>
            </a:r>
            <a:r>
              <a:rPr sz="3200" spc="14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dizaje</a:t>
            </a:r>
            <a:r>
              <a:rPr sz="3200" spc="-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sig</a:t>
            </a:r>
            <a:r>
              <a:rPr sz="3200" spc="4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ificativo</a:t>
            </a:r>
            <a:endParaRPr sz="3200">
              <a:latin typeface="Times New Roman"/>
              <a:cs typeface="Times New Roman"/>
            </a:endParaRPr>
          </a:p>
          <a:p>
            <a:pPr marL="12700" marR="61036">
              <a:lnSpc>
                <a:spcPct val="95825"/>
              </a:lnSpc>
              <a:spcBef>
                <a:spcPts val="1156"/>
              </a:spcBef>
            </a:pPr>
            <a:r>
              <a:rPr sz="2550" spc="0" dirty="0">
                <a:solidFill>
                  <a:srgbClr val="90C225"/>
                </a:solidFill>
                <a:latin typeface="Wingdings 3"/>
                <a:cs typeface="Wingdings 3"/>
              </a:rPr>
              <a:t></a:t>
            </a:r>
            <a:r>
              <a:rPr sz="2550" spc="-184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3200" spc="-4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od</a:t>
            </a:r>
            <a:r>
              <a:rPr sz="3200" spc="9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lo</a:t>
            </a:r>
            <a:r>
              <a:rPr sz="3200" spc="-1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404040"/>
                </a:solidFill>
                <a:latin typeface="Times New Roman"/>
                <a:cs typeface="Times New Roman"/>
              </a:rPr>
              <a:t>holístico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/>
          <p:cNvSpPr/>
          <p:nvPr/>
        </p:nvSpPr>
        <p:spPr>
          <a:xfrm>
            <a:off x="9371076" y="0"/>
            <a:ext cx="1219200" cy="6857999"/>
          </a:xfrm>
          <a:custGeom>
            <a:avLst/>
            <a:gdLst/>
            <a:ahLst/>
            <a:cxnLst/>
            <a:rect l="l" t="t" r="r" b="b"/>
            <a:pathLst>
              <a:path w="1219200" h="6857999">
                <a:moveTo>
                  <a:pt x="0" y="1"/>
                </a:moveTo>
                <a:lnTo>
                  <a:pt x="1219199" y="6857998"/>
                </a:lnTo>
              </a:path>
              <a:path w="1219200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24928" y="3681983"/>
            <a:ext cx="4763516" cy="3176586"/>
          </a:xfrm>
          <a:custGeom>
            <a:avLst/>
            <a:gdLst/>
            <a:ahLst/>
            <a:cxnLst/>
            <a:rect l="l" t="t" r="r" b="b"/>
            <a:pathLst>
              <a:path w="4763516" h="3176586">
                <a:moveTo>
                  <a:pt x="4763516" y="0"/>
                </a:moveTo>
                <a:lnTo>
                  <a:pt x="860" y="3176012"/>
                </a:lnTo>
              </a:path>
              <a:path w="4763516" h="3176586">
                <a:moveTo>
                  <a:pt x="860" y="3176012"/>
                </a:moveTo>
                <a:lnTo>
                  <a:pt x="4763516" y="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182100" y="-9144"/>
            <a:ext cx="3006852" cy="6867144"/>
          </a:xfrm>
          <a:custGeom>
            <a:avLst/>
            <a:gdLst/>
            <a:ahLst/>
            <a:cxnLst/>
            <a:rect l="l" t="t" r="r" b="b"/>
            <a:pathLst>
              <a:path w="3006852" h="6867144">
                <a:moveTo>
                  <a:pt x="3006852" y="9144"/>
                </a:moveTo>
                <a:lnTo>
                  <a:pt x="2042484" y="9144"/>
                </a:lnTo>
                <a:lnTo>
                  <a:pt x="1" y="6867140"/>
                </a:lnTo>
                <a:lnTo>
                  <a:pt x="3006852" y="6867140"/>
                </a:lnTo>
                <a:lnTo>
                  <a:pt x="3006852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602724" y="-9144"/>
            <a:ext cx="2589276" cy="6867144"/>
          </a:xfrm>
          <a:custGeom>
            <a:avLst/>
            <a:gdLst/>
            <a:ahLst/>
            <a:cxnLst/>
            <a:rect l="l" t="t" r="r" b="b"/>
            <a:pathLst>
              <a:path w="2589276" h="6867144">
                <a:moveTo>
                  <a:pt x="2589275" y="9144"/>
                </a:moveTo>
                <a:lnTo>
                  <a:pt x="1610" y="9144"/>
                </a:lnTo>
                <a:lnTo>
                  <a:pt x="1209801" y="6867140"/>
                </a:lnTo>
                <a:lnTo>
                  <a:pt x="2589275" y="6867140"/>
                </a:lnTo>
                <a:lnTo>
                  <a:pt x="2589275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932164" y="3048000"/>
            <a:ext cx="3259835" cy="3809999"/>
          </a:xfrm>
          <a:custGeom>
            <a:avLst/>
            <a:gdLst/>
            <a:ahLst/>
            <a:cxnLst/>
            <a:rect l="l" t="t" r="r" b="b"/>
            <a:pathLst>
              <a:path w="3259835" h="3809999">
                <a:moveTo>
                  <a:pt x="3259835" y="0"/>
                </a:moveTo>
                <a:lnTo>
                  <a:pt x="1" y="3809997"/>
                </a:lnTo>
                <a:lnTo>
                  <a:pt x="3259835" y="3809997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334500" y="-9144"/>
            <a:ext cx="2854452" cy="6867144"/>
          </a:xfrm>
          <a:custGeom>
            <a:avLst/>
            <a:gdLst/>
            <a:ahLst/>
            <a:cxnLst/>
            <a:rect l="l" t="t" r="r" b="b"/>
            <a:pathLst>
              <a:path w="2854452" h="6867144">
                <a:moveTo>
                  <a:pt x="2854452" y="9144"/>
                </a:moveTo>
                <a:lnTo>
                  <a:pt x="3290" y="9144"/>
                </a:lnTo>
                <a:lnTo>
                  <a:pt x="2470910" y="6867140"/>
                </a:lnTo>
                <a:lnTo>
                  <a:pt x="2854452" y="6867140"/>
                </a:lnTo>
                <a:lnTo>
                  <a:pt x="2854452" y="9144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898124" y="-9144"/>
            <a:ext cx="1290827" cy="6867144"/>
          </a:xfrm>
          <a:custGeom>
            <a:avLst/>
            <a:gdLst/>
            <a:ahLst/>
            <a:cxnLst/>
            <a:rect l="l" t="t" r="r" b="b"/>
            <a:pathLst>
              <a:path w="1290827" h="6867144">
                <a:moveTo>
                  <a:pt x="1290827" y="9144"/>
                </a:moveTo>
                <a:lnTo>
                  <a:pt x="1018959" y="9144"/>
                </a:lnTo>
                <a:lnTo>
                  <a:pt x="0" y="6867140"/>
                </a:lnTo>
                <a:lnTo>
                  <a:pt x="1290827" y="6867140"/>
                </a:lnTo>
                <a:lnTo>
                  <a:pt x="1290827" y="9144"/>
                </a:lnTo>
                <a:close/>
              </a:path>
            </a:pathLst>
          </a:custGeom>
          <a:solidFill>
            <a:srgbClr val="C0E3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939272" y="-9144"/>
            <a:ext cx="1249679" cy="6867144"/>
          </a:xfrm>
          <a:custGeom>
            <a:avLst/>
            <a:gdLst/>
            <a:ahLst/>
            <a:cxnLst/>
            <a:rect l="l" t="t" r="r" b="b"/>
            <a:pathLst>
              <a:path w="1249679" h="6867144">
                <a:moveTo>
                  <a:pt x="1249679" y="9144"/>
                </a:moveTo>
                <a:lnTo>
                  <a:pt x="1476" y="9144"/>
                </a:lnTo>
                <a:lnTo>
                  <a:pt x="1109217" y="6867140"/>
                </a:lnTo>
                <a:lnTo>
                  <a:pt x="1249679" y="6867140"/>
                </a:lnTo>
                <a:lnTo>
                  <a:pt x="1249679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372344" y="3590544"/>
            <a:ext cx="1816607" cy="3267455"/>
          </a:xfrm>
          <a:custGeom>
            <a:avLst/>
            <a:gdLst/>
            <a:ahLst/>
            <a:cxnLst/>
            <a:rect l="l" t="t" r="r" b="b"/>
            <a:pathLst>
              <a:path w="1816607" h="3267455">
                <a:moveTo>
                  <a:pt x="1816607" y="0"/>
                </a:moveTo>
                <a:lnTo>
                  <a:pt x="1" y="3267452"/>
                </a:lnTo>
                <a:lnTo>
                  <a:pt x="1816607" y="3267452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56360" y="1524"/>
            <a:ext cx="9509760" cy="1011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8970" y="1722627"/>
            <a:ext cx="10274935" cy="76200"/>
          </a:xfrm>
          <a:custGeom>
            <a:avLst/>
            <a:gdLst/>
            <a:ahLst/>
            <a:cxnLst/>
            <a:rect l="l" t="t" r="r" b="b"/>
            <a:pathLst>
              <a:path w="10274935" h="76200">
                <a:moveTo>
                  <a:pt x="10198735" y="31747"/>
                </a:moveTo>
                <a:lnTo>
                  <a:pt x="10215118" y="31750"/>
                </a:lnTo>
                <a:lnTo>
                  <a:pt x="10217912" y="34544"/>
                </a:lnTo>
                <a:lnTo>
                  <a:pt x="10274935" y="38100"/>
                </a:lnTo>
                <a:lnTo>
                  <a:pt x="10198735" y="0"/>
                </a:lnTo>
                <a:lnTo>
                  <a:pt x="10198735" y="31747"/>
                </a:lnTo>
                <a:close/>
              </a:path>
              <a:path w="10274935" h="76200">
                <a:moveTo>
                  <a:pt x="10198735" y="76200"/>
                </a:moveTo>
                <a:lnTo>
                  <a:pt x="10274935" y="38100"/>
                </a:lnTo>
                <a:lnTo>
                  <a:pt x="10215118" y="44450"/>
                </a:lnTo>
                <a:lnTo>
                  <a:pt x="10198735" y="44447"/>
                </a:lnTo>
                <a:lnTo>
                  <a:pt x="10198735" y="76200"/>
                </a:lnTo>
                <a:close/>
              </a:path>
              <a:path w="10274935" h="76200">
                <a:moveTo>
                  <a:pt x="0" y="32512"/>
                </a:moveTo>
                <a:lnTo>
                  <a:pt x="0" y="39624"/>
                </a:lnTo>
                <a:lnTo>
                  <a:pt x="2844" y="42418"/>
                </a:lnTo>
                <a:lnTo>
                  <a:pt x="6350" y="42418"/>
                </a:lnTo>
                <a:lnTo>
                  <a:pt x="10198735" y="44447"/>
                </a:lnTo>
                <a:lnTo>
                  <a:pt x="10215118" y="44450"/>
                </a:lnTo>
                <a:lnTo>
                  <a:pt x="10217912" y="41656"/>
                </a:lnTo>
                <a:lnTo>
                  <a:pt x="10217912" y="38100"/>
                </a:lnTo>
                <a:lnTo>
                  <a:pt x="10217912" y="41656"/>
                </a:lnTo>
                <a:lnTo>
                  <a:pt x="10215118" y="44450"/>
                </a:lnTo>
                <a:lnTo>
                  <a:pt x="10274935" y="38100"/>
                </a:lnTo>
                <a:lnTo>
                  <a:pt x="10217912" y="34544"/>
                </a:lnTo>
                <a:lnTo>
                  <a:pt x="10215118" y="31750"/>
                </a:lnTo>
                <a:lnTo>
                  <a:pt x="10198735" y="31747"/>
                </a:lnTo>
                <a:lnTo>
                  <a:pt x="6350" y="29718"/>
                </a:lnTo>
                <a:lnTo>
                  <a:pt x="2844" y="29718"/>
                </a:lnTo>
                <a:lnTo>
                  <a:pt x="0" y="32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900160" y="1752346"/>
            <a:ext cx="76200" cy="380238"/>
          </a:xfrm>
          <a:custGeom>
            <a:avLst/>
            <a:gdLst/>
            <a:ahLst/>
            <a:cxnLst/>
            <a:rect l="l" t="t" r="r" b="b"/>
            <a:pathLst>
              <a:path w="76200" h="380238">
                <a:moveTo>
                  <a:pt x="31750" y="320293"/>
                </a:moveTo>
                <a:lnTo>
                  <a:pt x="31749" y="304038"/>
                </a:lnTo>
                <a:lnTo>
                  <a:pt x="0" y="304038"/>
                </a:lnTo>
                <a:lnTo>
                  <a:pt x="38100" y="380238"/>
                </a:lnTo>
                <a:lnTo>
                  <a:pt x="31750" y="320293"/>
                </a:lnTo>
                <a:close/>
              </a:path>
              <a:path w="76200" h="380238">
                <a:moveTo>
                  <a:pt x="44450" y="320293"/>
                </a:moveTo>
                <a:lnTo>
                  <a:pt x="76200" y="304038"/>
                </a:lnTo>
                <a:lnTo>
                  <a:pt x="44450" y="304037"/>
                </a:lnTo>
                <a:lnTo>
                  <a:pt x="41656" y="323088"/>
                </a:lnTo>
                <a:lnTo>
                  <a:pt x="76200" y="304038"/>
                </a:lnTo>
                <a:lnTo>
                  <a:pt x="44450" y="320293"/>
                </a:lnTo>
                <a:lnTo>
                  <a:pt x="44450" y="316738"/>
                </a:lnTo>
                <a:lnTo>
                  <a:pt x="44450" y="320293"/>
                </a:lnTo>
                <a:close/>
              </a:path>
              <a:path w="76200" h="380238">
                <a:moveTo>
                  <a:pt x="34544" y="323088"/>
                </a:moveTo>
                <a:lnTo>
                  <a:pt x="38100" y="380238"/>
                </a:lnTo>
                <a:lnTo>
                  <a:pt x="38100" y="323088"/>
                </a:lnTo>
                <a:lnTo>
                  <a:pt x="34544" y="323088"/>
                </a:lnTo>
                <a:close/>
              </a:path>
              <a:path w="76200" h="380238">
                <a:moveTo>
                  <a:pt x="38100" y="380238"/>
                </a:moveTo>
                <a:lnTo>
                  <a:pt x="34544" y="323088"/>
                </a:lnTo>
                <a:lnTo>
                  <a:pt x="31750" y="316738"/>
                </a:lnTo>
                <a:lnTo>
                  <a:pt x="34544" y="323088"/>
                </a:lnTo>
                <a:lnTo>
                  <a:pt x="38100" y="323088"/>
                </a:lnTo>
                <a:lnTo>
                  <a:pt x="38100" y="380238"/>
                </a:lnTo>
                <a:lnTo>
                  <a:pt x="76200" y="304038"/>
                </a:lnTo>
                <a:lnTo>
                  <a:pt x="41656" y="323088"/>
                </a:lnTo>
                <a:lnTo>
                  <a:pt x="44450" y="304037"/>
                </a:lnTo>
                <a:lnTo>
                  <a:pt x="44450" y="2793"/>
                </a:lnTo>
                <a:lnTo>
                  <a:pt x="41656" y="0"/>
                </a:lnTo>
                <a:lnTo>
                  <a:pt x="34544" y="0"/>
                </a:lnTo>
                <a:lnTo>
                  <a:pt x="31750" y="2793"/>
                </a:lnTo>
                <a:lnTo>
                  <a:pt x="31750" y="320293"/>
                </a:lnTo>
                <a:lnTo>
                  <a:pt x="38100" y="3802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4012692"/>
            <a:ext cx="448056" cy="2845308"/>
          </a:xfrm>
          <a:custGeom>
            <a:avLst/>
            <a:gdLst/>
            <a:ahLst/>
            <a:cxnLst/>
            <a:rect l="l" t="t" r="r" b="b"/>
            <a:pathLst>
              <a:path w="448056" h="2845307">
                <a:moveTo>
                  <a:pt x="0" y="0"/>
                </a:moveTo>
                <a:lnTo>
                  <a:pt x="0" y="2845306"/>
                </a:lnTo>
                <a:lnTo>
                  <a:pt x="448055" y="2845306"/>
                </a:lnTo>
                <a:lnTo>
                  <a:pt x="0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05966" y="2025396"/>
            <a:ext cx="76200" cy="350265"/>
          </a:xfrm>
          <a:custGeom>
            <a:avLst/>
            <a:gdLst/>
            <a:ahLst/>
            <a:cxnLst/>
            <a:rect l="l" t="t" r="r" b="b"/>
            <a:pathLst>
              <a:path w="76200" h="350265">
                <a:moveTo>
                  <a:pt x="44068" y="17271"/>
                </a:moveTo>
                <a:lnTo>
                  <a:pt x="76200" y="1777"/>
                </a:lnTo>
                <a:lnTo>
                  <a:pt x="44488" y="1038"/>
                </a:lnTo>
                <a:lnTo>
                  <a:pt x="41147" y="20065"/>
                </a:lnTo>
                <a:lnTo>
                  <a:pt x="76200" y="1777"/>
                </a:lnTo>
                <a:lnTo>
                  <a:pt x="44068" y="17271"/>
                </a:lnTo>
                <a:lnTo>
                  <a:pt x="44196" y="13715"/>
                </a:lnTo>
                <a:lnTo>
                  <a:pt x="44068" y="17271"/>
                </a:lnTo>
                <a:close/>
              </a:path>
              <a:path w="76200" h="350265">
                <a:moveTo>
                  <a:pt x="48006" y="-272923"/>
                </a:moveTo>
                <a:lnTo>
                  <a:pt x="40893" y="-273176"/>
                </a:lnTo>
                <a:lnTo>
                  <a:pt x="37972" y="-270383"/>
                </a:lnTo>
                <a:lnTo>
                  <a:pt x="37972" y="-266826"/>
                </a:lnTo>
                <a:lnTo>
                  <a:pt x="31789" y="741"/>
                </a:lnTo>
                <a:lnTo>
                  <a:pt x="31368" y="16890"/>
                </a:lnTo>
                <a:lnTo>
                  <a:pt x="36321" y="77088"/>
                </a:lnTo>
                <a:lnTo>
                  <a:pt x="34162" y="19812"/>
                </a:lnTo>
                <a:lnTo>
                  <a:pt x="31496" y="13462"/>
                </a:lnTo>
                <a:lnTo>
                  <a:pt x="34162" y="19812"/>
                </a:lnTo>
                <a:lnTo>
                  <a:pt x="37592" y="19938"/>
                </a:lnTo>
                <a:lnTo>
                  <a:pt x="36321" y="77088"/>
                </a:lnTo>
                <a:lnTo>
                  <a:pt x="76200" y="1777"/>
                </a:lnTo>
                <a:lnTo>
                  <a:pt x="41147" y="20065"/>
                </a:lnTo>
                <a:lnTo>
                  <a:pt x="44488" y="1038"/>
                </a:lnTo>
                <a:lnTo>
                  <a:pt x="50672" y="-266573"/>
                </a:lnTo>
                <a:lnTo>
                  <a:pt x="50672" y="-270001"/>
                </a:lnTo>
                <a:lnTo>
                  <a:pt x="48006" y="-272923"/>
                </a:lnTo>
                <a:close/>
              </a:path>
              <a:path w="76200" h="350265">
                <a:moveTo>
                  <a:pt x="34162" y="19812"/>
                </a:moveTo>
                <a:lnTo>
                  <a:pt x="36321" y="77088"/>
                </a:lnTo>
                <a:lnTo>
                  <a:pt x="37592" y="19938"/>
                </a:lnTo>
                <a:lnTo>
                  <a:pt x="34162" y="19812"/>
                </a:lnTo>
                <a:close/>
              </a:path>
              <a:path w="76200" h="350265">
                <a:moveTo>
                  <a:pt x="31368" y="16890"/>
                </a:moveTo>
                <a:lnTo>
                  <a:pt x="31789" y="741"/>
                </a:lnTo>
                <a:lnTo>
                  <a:pt x="0" y="0"/>
                </a:lnTo>
                <a:lnTo>
                  <a:pt x="36321" y="77088"/>
                </a:lnTo>
                <a:lnTo>
                  <a:pt x="31368" y="16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07236" y="2585974"/>
            <a:ext cx="76200" cy="268350"/>
          </a:xfrm>
          <a:custGeom>
            <a:avLst/>
            <a:gdLst/>
            <a:ahLst/>
            <a:cxnLst/>
            <a:rect l="l" t="t" r="r" b="b"/>
            <a:pathLst>
              <a:path w="76200" h="268350">
                <a:moveTo>
                  <a:pt x="31750" y="208279"/>
                </a:moveTo>
                <a:lnTo>
                  <a:pt x="31749" y="192151"/>
                </a:lnTo>
                <a:lnTo>
                  <a:pt x="0" y="192150"/>
                </a:lnTo>
                <a:lnTo>
                  <a:pt x="38100" y="268350"/>
                </a:lnTo>
                <a:lnTo>
                  <a:pt x="31750" y="208279"/>
                </a:lnTo>
                <a:close/>
              </a:path>
              <a:path w="76200" h="268350">
                <a:moveTo>
                  <a:pt x="44450" y="208279"/>
                </a:moveTo>
                <a:lnTo>
                  <a:pt x="76200" y="192150"/>
                </a:lnTo>
                <a:lnTo>
                  <a:pt x="44450" y="192150"/>
                </a:lnTo>
                <a:lnTo>
                  <a:pt x="41655" y="211200"/>
                </a:lnTo>
                <a:lnTo>
                  <a:pt x="76200" y="192150"/>
                </a:lnTo>
                <a:lnTo>
                  <a:pt x="44450" y="208279"/>
                </a:lnTo>
                <a:lnTo>
                  <a:pt x="44450" y="204850"/>
                </a:lnTo>
                <a:lnTo>
                  <a:pt x="44450" y="208279"/>
                </a:lnTo>
                <a:close/>
              </a:path>
              <a:path w="76200" h="268350">
                <a:moveTo>
                  <a:pt x="34543" y="211200"/>
                </a:moveTo>
                <a:lnTo>
                  <a:pt x="38100" y="268350"/>
                </a:lnTo>
                <a:lnTo>
                  <a:pt x="38100" y="211200"/>
                </a:lnTo>
                <a:lnTo>
                  <a:pt x="34543" y="211200"/>
                </a:lnTo>
                <a:close/>
              </a:path>
              <a:path w="76200" h="268350">
                <a:moveTo>
                  <a:pt x="38100" y="268350"/>
                </a:moveTo>
                <a:lnTo>
                  <a:pt x="34543" y="211200"/>
                </a:lnTo>
                <a:lnTo>
                  <a:pt x="31750" y="204850"/>
                </a:lnTo>
                <a:lnTo>
                  <a:pt x="34543" y="211200"/>
                </a:lnTo>
                <a:lnTo>
                  <a:pt x="38100" y="211200"/>
                </a:lnTo>
                <a:lnTo>
                  <a:pt x="38100" y="268350"/>
                </a:lnTo>
                <a:lnTo>
                  <a:pt x="76200" y="192150"/>
                </a:lnTo>
                <a:lnTo>
                  <a:pt x="41655" y="211200"/>
                </a:lnTo>
                <a:lnTo>
                  <a:pt x="44450" y="192150"/>
                </a:lnTo>
                <a:lnTo>
                  <a:pt x="44450" y="2793"/>
                </a:lnTo>
                <a:lnTo>
                  <a:pt x="41655" y="0"/>
                </a:lnTo>
                <a:lnTo>
                  <a:pt x="34543" y="0"/>
                </a:lnTo>
                <a:lnTo>
                  <a:pt x="31750" y="2793"/>
                </a:lnTo>
                <a:lnTo>
                  <a:pt x="31750" y="208279"/>
                </a:lnTo>
                <a:lnTo>
                  <a:pt x="38100" y="268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51500" y="2015817"/>
            <a:ext cx="45085" cy="339978"/>
          </a:xfrm>
          <a:custGeom>
            <a:avLst/>
            <a:gdLst/>
            <a:ahLst/>
            <a:cxnLst/>
            <a:rect l="l" t="t" r="r" b="b"/>
            <a:pathLst>
              <a:path w="45085" h="339978">
                <a:moveTo>
                  <a:pt x="44478" y="0"/>
                </a:moveTo>
                <a:lnTo>
                  <a:pt x="38862" y="19230"/>
                </a:lnTo>
                <a:lnTo>
                  <a:pt x="42290" y="19103"/>
                </a:lnTo>
                <a:lnTo>
                  <a:pt x="45085" y="16182"/>
                </a:lnTo>
                <a:lnTo>
                  <a:pt x="44478" y="0"/>
                </a:lnTo>
                <a:close/>
              </a:path>
              <a:path w="45085" h="339978">
                <a:moveTo>
                  <a:pt x="22098" y="-256867"/>
                </a:moveTo>
                <a:lnTo>
                  <a:pt x="31781" y="486"/>
                </a:lnTo>
                <a:lnTo>
                  <a:pt x="32385" y="16690"/>
                </a:lnTo>
                <a:lnTo>
                  <a:pt x="35305" y="19484"/>
                </a:lnTo>
                <a:lnTo>
                  <a:pt x="41021" y="76380"/>
                </a:lnTo>
                <a:lnTo>
                  <a:pt x="76200" y="-1216"/>
                </a:lnTo>
                <a:lnTo>
                  <a:pt x="44958" y="12753"/>
                </a:lnTo>
                <a:lnTo>
                  <a:pt x="76200" y="-1216"/>
                </a:lnTo>
                <a:lnTo>
                  <a:pt x="44478" y="0"/>
                </a:lnTo>
                <a:lnTo>
                  <a:pt x="45085" y="16182"/>
                </a:lnTo>
                <a:lnTo>
                  <a:pt x="42290" y="19103"/>
                </a:lnTo>
                <a:lnTo>
                  <a:pt x="38862" y="19230"/>
                </a:lnTo>
                <a:lnTo>
                  <a:pt x="44478" y="0"/>
                </a:lnTo>
                <a:lnTo>
                  <a:pt x="32258" y="13134"/>
                </a:lnTo>
                <a:lnTo>
                  <a:pt x="44478" y="0"/>
                </a:lnTo>
                <a:lnTo>
                  <a:pt x="34798" y="-257375"/>
                </a:lnTo>
                <a:lnTo>
                  <a:pt x="34671" y="-260804"/>
                </a:lnTo>
                <a:lnTo>
                  <a:pt x="31750" y="-263598"/>
                </a:lnTo>
                <a:lnTo>
                  <a:pt x="24764" y="-263344"/>
                </a:lnTo>
                <a:lnTo>
                  <a:pt x="21971" y="-260423"/>
                </a:lnTo>
                <a:lnTo>
                  <a:pt x="22098" y="-256867"/>
                </a:lnTo>
                <a:close/>
              </a:path>
              <a:path w="45085" h="339978">
                <a:moveTo>
                  <a:pt x="32385" y="16690"/>
                </a:moveTo>
                <a:lnTo>
                  <a:pt x="31781" y="486"/>
                </a:lnTo>
                <a:lnTo>
                  <a:pt x="0" y="1704"/>
                </a:lnTo>
                <a:lnTo>
                  <a:pt x="41021" y="76380"/>
                </a:lnTo>
                <a:lnTo>
                  <a:pt x="35305" y="19484"/>
                </a:lnTo>
                <a:lnTo>
                  <a:pt x="32385" y="166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54929" y="2463927"/>
            <a:ext cx="76073" cy="239395"/>
          </a:xfrm>
          <a:custGeom>
            <a:avLst/>
            <a:gdLst/>
            <a:ahLst/>
            <a:cxnLst/>
            <a:rect l="l" t="t" r="r" b="b"/>
            <a:pathLst>
              <a:path w="76073" h="239395">
                <a:moveTo>
                  <a:pt x="44398" y="162907"/>
                </a:moveTo>
                <a:lnTo>
                  <a:pt x="35941" y="6096"/>
                </a:lnTo>
                <a:lnTo>
                  <a:pt x="35687" y="2667"/>
                </a:lnTo>
                <a:lnTo>
                  <a:pt x="32766" y="0"/>
                </a:lnTo>
                <a:lnTo>
                  <a:pt x="29210" y="126"/>
                </a:lnTo>
                <a:lnTo>
                  <a:pt x="25781" y="381"/>
                </a:lnTo>
                <a:lnTo>
                  <a:pt x="23113" y="3301"/>
                </a:lnTo>
                <a:lnTo>
                  <a:pt x="23241" y="6858"/>
                </a:lnTo>
                <a:lnTo>
                  <a:pt x="31701" y="163607"/>
                </a:lnTo>
                <a:lnTo>
                  <a:pt x="32385" y="176275"/>
                </a:lnTo>
                <a:lnTo>
                  <a:pt x="32512" y="179832"/>
                </a:lnTo>
                <a:lnTo>
                  <a:pt x="35560" y="182499"/>
                </a:lnTo>
                <a:lnTo>
                  <a:pt x="39116" y="182245"/>
                </a:lnTo>
                <a:lnTo>
                  <a:pt x="42545" y="182118"/>
                </a:lnTo>
                <a:lnTo>
                  <a:pt x="45212" y="179070"/>
                </a:lnTo>
                <a:lnTo>
                  <a:pt x="45085" y="175640"/>
                </a:lnTo>
                <a:lnTo>
                  <a:pt x="76073" y="161162"/>
                </a:lnTo>
                <a:lnTo>
                  <a:pt x="44398" y="162907"/>
                </a:lnTo>
                <a:close/>
              </a:path>
              <a:path w="76073" h="239395">
                <a:moveTo>
                  <a:pt x="45085" y="175640"/>
                </a:moveTo>
                <a:lnTo>
                  <a:pt x="45212" y="179070"/>
                </a:lnTo>
                <a:lnTo>
                  <a:pt x="42545" y="182118"/>
                </a:lnTo>
                <a:lnTo>
                  <a:pt x="39116" y="182245"/>
                </a:lnTo>
                <a:lnTo>
                  <a:pt x="35560" y="182499"/>
                </a:lnTo>
                <a:lnTo>
                  <a:pt x="32512" y="179832"/>
                </a:lnTo>
                <a:lnTo>
                  <a:pt x="32385" y="176275"/>
                </a:lnTo>
                <a:lnTo>
                  <a:pt x="31701" y="163607"/>
                </a:lnTo>
                <a:lnTo>
                  <a:pt x="0" y="165353"/>
                </a:lnTo>
                <a:lnTo>
                  <a:pt x="42163" y="239395"/>
                </a:lnTo>
                <a:lnTo>
                  <a:pt x="76073" y="161162"/>
                </a:lnTo>
                <a:lnTo>
                  <a:pt x="45085" y="1756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00160" y="2464054"/>
            <a:ext cx="76200" cy="259587"/>
          </a:xfrm>
          <a:custGeom>
            <a:avLst/>
            <a:gdLst/>
            <a:ahLst/>
            <a:cxnLst/>
            <a:rect l="l" t="t" r="r" b="b"/>
            <a:pathLst>
              <a:path w="76200" h="259587">
                <a:moveTo>
                  <a:pt x="31750" y="199517"/>
                </a:moveTo>
                <a:lnTo>
                  <a:pt x="31749" y="183388"/>
                </a:lnTo>
                <a:lnTo>
                  <a:pt x="0" y="183387"/>
                </a:lnTo>
                <a:lnTo>
                  <a:pt x="38100" y="259587"/>
                </a:lnTo>
                <a:lnTo>
                  <a:pt x="31750" y="199517"/>
                </a:lnTo>
                <a:close/>
              </a:path>
              <a:path w="76200" h="259587">
                <a:moveTo>
                  <a:pt x="44450" y="199517"/>
                </a:moveTo>
                <a:lnTo>
                  <a:pt x="76200" y="183387"/>
                </a:lnTo>
                <a:lnTo>
                  <a:pt x="44450" y="183387"/>
                </a:lnTo>
                <a:lnTo>
                  <a:pt x="41656" y="202437"/>
                </a:lnTo>
                <a:lnTo>
                  <a:pt x="76200" y="183387"/>
                </a:lnTo>
                <a:lnTo>
                  <a:pt x="44450" y="199517"/>
                </a:lnTo>
                <a:lnTo>
                  <a:pt x="44450" y="196087"/>
                </a:lnTo>
                <a:lnTo>
                  <a:pt x="44450" y="199517"/>
                </a:lnTo>
                <a:close/>
              </a:path>
              <a:path w="76200" h="259587">
                <a:moveTo>
                  <a:pt x="34544" y="202437"/>
                </a:moveTo>
                <a:lnTo>
                  <a:pt x="38100" y="259587"/>
                </a:lnTo>
                <a:lnTo>
                  <a:pt x="38100" y="202437"/>
                </a:lnTo>
                <a:lnTo>
                  <a:pt x="34544" y="202437"/>
                </a:lnTo>
                <a:close/>
              </a:path>
              <a:path w="76200" h="259587">
                <a:moveTo>
                  <a:pt x="38100" y="259587"/>
                </a:moveTo>
                <a:lnTo>
                  <a:pt x="34544" y="202437"/>
                </a:lnTo>
                <a:lnTo>
                  <a:pt x="31750" y="196087"/>
                </a:lnTo>
                <a:lnTo>
                  <a:pt x="34544" y="202437"/>
                </a:lnTo>
                <a:lnTo>
                  <a:pt x="38100" y="202437"/>
                </a:lnTo>
                <a:lnTo>
                  <a:pt x="38100" y="259587"/>
                </a:lnTo>
                <a:lnTo>
                  <a:pt x="76200" y="183387"/>
                </a:lnTo>
                <a:lnTo>
                  <a:pt x="41656" y="202437"/>
                </a:lnTo>
                <a:lnTo>
                  <a:pt x="44450" y="183387"/>
                </a:lnTo>
                <a:lnTo>
                  <a:pt x="44450" y="2794"/>
                </a:lnTo>
                <a:lnTo>
                  <a:pt x="41656" y="0"/>
                </a:lnTo>
                <a:lnTo>
                  <a:pt x="34544" y="0"/>
                </a:lnTo>
                <a:lnTo>
                  <a:pt x="31750" y="2794"/>
                </a:lnTo>
                <a:lnTo>
                  <a:pt x="31750" y="199517"/>
                </a:lnTo>
                <a:lnTo>
                  <a:pt x="38100" y="259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628013" y="209834"/>
            <a:ext cx="4691948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b="1" spc="0" dirty="0">
                <a:latin typeface="Times New Roman"/>
                <a:cs typeface="Times New Roman"/>
              </a:rPr>
              <a:t>ANTECEDENTES</a:t>
            </a:r>
            <a:r>
              <a:rPr sz="3600" b="1" spc="875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3600" b="1" spc="0" dirty="0">
                <a:latin typeface="Times New Roman"/>
                <a:cs typeface="Times New Roman"/>
              </a:rPr>
              <a:t>DE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54688" y="209834"/>
            <a:ext cx="729499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b="1" spc="0" dirty="0">
                <a:latin typeface="Times New Roman"/>
                <a:cs typeface="Times New Roman"/>
              </a:rPr>
              <a:t>LA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92837" y="209834"/>
            <a:ext cx="3338649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b="1" spc="0" dirty="0">
                <a:latin typeface="Times New Roman"/>
                <a:cs typeface="Times New Roman"/>
              </a:rPr>
              <a:t>M</a:t>
            </a:r>
            <a:r>
              <a:rPr sz="3600" b="1" spc="-264" dirty="0">
                <a:latin typeface="Times New Roman"/>
                <a:cs typeface="Times New Roman"/>
              </a:rPr>
              <a:t>A</a:t>
            </a:r>
            <a:r>
              <a:rPr sz="3600" b="1" spc="0" dirty="0">
                <a:latin typeface="Times New Roman"/>
                <a:cs typeface="Times New Roman"/>
              </a:rPr>
              <a:t>TEMÁTICA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637270" y="2254197"/>
            <a:ext cx="57449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Times New Roman"/>
                <a:cs typeface="Times New Roman"/>
              </a:rPr>
              <a:t>1</a:t>
            </a:r>
            <a:r>
              <a:rPr sz="1800" spc="4" dirty="0">
                <a:latin typeface="Times New Roman"/>
                <a:cs typeface="Times New Roman"/>
              </a:rPr>
              <a:t>.</a:t>
            </a:r>
            <a:r>
              <a:rPr sz="1800" spc="0" dirty="0">
                <a:latin typeface="Times New Roman"/>
                <a:cs typeface="Times New Roman"/>
              </a:rPr>
              <a:t>963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99101" y="2261563"/>
            <a:ext cx="131668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Times New Roman"/>
                <a:cs typeface="Times New Roman"/>
              </a:rPr>
              <a:t>1</a:t>
            </a:r>
            <a:r>
              <a:rPr sz="1800" spc="4" dirty="0">
                <a:latin typeface="Times New Roman"/>
                <a:cs typeface="Times New Roman"/>
              </a:rPr>
              <a:t>.</a:t>
            </a:r>
            <a:r>
              <a:rPr sz="1800" spc="0" dirty="0">
                <a:latin typeface="Times New Roman"/>
                <a:cs typeface="Times New Roman"/>
              </a:rPr>
              <a:t>960 –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1</a:t>
            </a:r>
            <a:r>
              <a:rPr sz="1800" spc="4" dirty="0">
                <a:latin typeface="Times New Roman"/>
                <a:cs typeface="Times New Roman"/>
              </a:rPr>
              <a:t>.</a:t>
            </a:r>
            <a:r>
              <a:rPr sz="1800" spc="0" dirty="0">
                <a:latin typeface="Times New Roman"/>
                <a:cs typeface="Times New Roman"/>
              </a:rPr>
              <a:t>970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28547" y="2307918"/>
            <a:ext cx="131693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800" spc="4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r>
              <a:rPr sz="1800" spc="0" dirty="0">
                <a:solidFill>
                  <a:srgbClr val="404040"/>
                </a:solidFill>
                <a:latin typeface="Times New Roman"/>
                <a:cs typeface="Times New Roman"/>
              </a:rPr>
              <a:t>940 –</a:t>
            </a:r>
            <a:r>
              <a:rPr sz="1800" spc="-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800" spc="4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r>
              <a:rPr sz="1800" spc="0" dirty="0">
                <a:solidFill>
                  <a:srgbClr val="404040"/>
                </a:solidFill>
                <a:latin typeface="Times New Roman"/>
                <a:cs typeface="Times New Roman"/>
              </a:rPr>
              <a:t>950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70926" y="2793439"/>
            <a:ext cx="133756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Times New Roman"/>
                <a:cs typeface="Times New Roman"/>
              </a:rPr>
              <a:t>En</a:t>
            </a:r>
            <a:r>
              <a:rPr sz="1800" spc="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Colo</a:t>
            </a:r>
            <a:r>
              <a:rPr sz="1800" spc="-4" dirty="0">
                <a:latin typeface="Times New Roman"/>
                <a:cs typeface="Times New Roman"/>
              </a:rPr>
              <a:t>m</a:t>
            </a:r>
            <a:r>
              <a:rPr sz="1800" spc="0" dirty="0">
                <a:latin typeface="Times New Roman"/>
                <a:cs typeface="Times New Roman"/>
              </a:rPr>
              <a:t>bi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;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3448" y="2889771"/>
            <a:ext cx="24119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9960" y="2890975"/>
            <a:ext cx="3150924" cy="38207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43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Times New Roman"/>
                <a:cs typeface="Times New Roman"/>
              </a:rPr>
              <a:t>Si</a:t>
            </a:r>
            <a:r>
              <a:rPr sz="1800" spc="-4" dirty="0">
                <a:latin typeface="Times New Roman"/>
                <a:cs typeface="Times New Roman"/>
              </a:rPr>
              <a:t>s</a:t>
            </a:r>
            <a:r>
              <a:rPr sz="1800" spc="0" dirty="0">
                <a:latin typeface="Times New Roman"/>
                <a:cs typeface="Times New Roman"/>
              </a:rPr>
              <a:t>t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-9" dirty="0">
                <a:latin typeface="Times New Roman"/>
                <a:cs typeface="Times New Roman"/>
              </a:rPr>
              <a:t>m</a:t>
            </a:r>
            <a:r>
              <a:rPr sz="1800" spc="0" dirty="0">
                <a:latin typeface="Times New Roman"/>
                <a:cs typeface="Times New Roman"/>
              </a:rPr>
              <a:t>a</a:t>
            </a:r>
            <a:r>
              <a:rPr sz="1800" spc="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i</a:t>
            </a:r>
            <a:r>
              <a:rPr sz="1800" spc="4" dirty="0">
                <a:latin typeface="Times New Roman"/>
                <a:cs typeface="Times New Roman"/>
              </a:rPr>
              <a:t>z</a:t>
            </a:r>
            <a:r>
              <a:rPr sz="1800" spc="0" dirty="0">
                <a:latin typeface="Times New Roman"/>
                <a:cs typeface="Times New Roman"/>
              </a:rPr>
              <a:t>ar</a:t>
            </a:r>
            <a:r>
              <a:rPr sz="1800" spc="-1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la </a:t>
            </a:r>
            <a:r>
              <a:rPr sz="1800" spc="-9" dirty="0">
                <a:latin typeface="Times New Roman"/>
                <a:cs typeface="Times New Roman"/>
              </a:rPr>
              <a:t>m</a:t>
            </a:r>
            <a:r>
              <a:rPr sz="1800" spc="0" dirty="0">
                <a:latin typeface="Times New Roman"/>
                <a:cs typeface="Times New Roman"/>
              </a:rPr>
              <a:t>a</a:t>
            </a:r>
            <a:r>
              <a:rPr sz="1800" spc="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emát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ca</a:t>
            </a:r>
            <a:r>
              <a:rPr sz="1800" spc="-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12700" marR="89961">
              <a:lnSpc>
                <a:spcPct val="100041"/>
              </a:lnSpc>
            </a:pPr>
            <a:r>
              <a:rPr sz="1800" spc="0" dirty="0">
                <a:latin typeface="Times New Roman"/>
                <a:cs typeface="Times New Roman"/>
              </a:rPr>
              <a:t>tr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vés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de la t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oría</a:t>
            </a:r>
            <a:r>
              <a:rPr sz="1800" spc="-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de con</a:t>
            </a:r>
            <a:r>
              <a:rPr sz="1800" spc="4" dirty="0">
                <a:latin typeface="Times New Roman"/>
                <a:cs typeface="Times New Roman"/>
              </a:rPr>
              <a:t>j</a:t>
            </a:r>
            <a:r>
              <a:rPr sz="1800" spc="0" dirty="0">
                <a:latin typeface="Times New Roman"/>
                <a:cs typeface="Times New Roman"/>
              </a:rPr>
              <a:t>untos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y la lóg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ca</a:t>
            </a:r>
            <a:r>
              <a:rPr sz="1800" spc="-9" dirty="0">
                <a:latin typeface="Times New Roman"/>
                <a:cs typeface="Times New Roman"/>
              </a:rPr>
              <a:t> m</a:t>
            </a:r>
            <a:r>
              <a:rPr sz="1800" spc="0" dirty="0">
                <a:latin typeface="Times New Roman"/>
                <a:cs typeface="Times New Roman"/>
              </a:rPr>
              <a:t>a</a:t>
            </a:r>
            <a:r>
              <a:rPr sz="1800" spc="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emát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ca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800" spc="0" dirty="0">
                <a:latin typeface="Times New Roman"/>
                <a:cs typeface="Times New Roman"/>
              </a:rPr>
              <a:t>A</a:t>
            </a:r>
            <a:r>
              <a:rPr sz="1800" spc="-4" dirty="0">
                <a:latin typeface="Times New Roman"/>
                <a:cs typeface="Times New Roman"/>
              </a:rPr>
              <a:t>b</a:t>
            </a:r>
            <a:r>
              <a:rPr sz="1800" spc="0" dirty="0">
                <a:latin typeface="Times New Roman"/>
                <a:cs typeface="Times New Roman"/>
              </a:rPr>
              <a:t>olir el plural</a:t>
            </a:r>
            <a:r>
              <a:rPr sz="1800" spc="-1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de</a:t>
            </a:r>
            <a:r>
              <a:rPr sz="1800" spc="4" dirty="0">
                <a:latin typeface="Times New Roman"/>
                <a:cs typeface="Times New Roman"/>
              </a:rPr>
              <a:t> </a:t>
            </a:r>
            <a:r>
              <a:rPr sz="1800" spc="-9" dirty="0">
                <a:latin typeface="Times New Roman"/>
                <a:cs typeface="Times New Roman"/>
              </a:rPr>
              <a:t>“m</a:t>
            </a:r>
            <a:r>
              <a:rPr sz="1800" spc="0" dirty="0">
                <a:latin typeface="Times New Roman"/>
                <a:cs typeface="Times New Roman"/>
              </a:rPr>
              <a:t>a</a:t>
            </a:r>
            <a:r>
              <a:rPr sz="1800" spc="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e</a:t>
            </a:r>
            <a:r>
              <a:rPr sz="1800" spc="-4" dirty="0">
                <a:latin typeface="Times New Roman"/>
                <a:cs typeface="Times New Roman"/>
              </a:rPr>
              <a:t>m</a:t>
            </a:r>
            <a:r>
              <a:rPr sz="1800" spc="0" dirty="0">
                <a:latin typeface="Times New Roman"/>
                <a:cs typeface="Times New Roman"/>
              </a:rPr>
              <a:t>á</a:t>
            </a:r>
            <a:r>
              <a:rPr sz="1800" spc="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i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as”</a:t>
            </a:r>
            <a:endParaRPr sz="1800">
              <a:latin typeface="Times New Roman"/>
              <a:cs typeface="Times New Roman"/>
            </a:endParaRPr>
          </a:p>
          <a:p>
            <a:pPr marL="12700" marR="39430">
              <a:lnSpc>
                <a:spcPct val="95825"/>
              </a:lnSpc>
              <a:spcBef>
                <a:spcPts val="90"/>
              </a:spcBef>
            </a:pPr>
            <a:r>
              <a:rPr sz="1800" spc="0" dirty="0">
                <a:latin typeface="Times New Roman"/>
                <a:cs typeface="Times New Roman"/>
              </a:rPr>
              <a:t>a </a:t>
            </a:r>
            <a:r>
              <a:rPr sz="1800" spc="-9" dirty="0">
                <a:latin typeface="Times New Roman"/>
                <a:cs typeface="Times New Roman"/>
              </a:rPr>
              <a:t>“m</a:t>
            </a:r>
            <a:r>
              <a:rPr sz="1800" spc="0" dirty="0">
                <a:latin typeface="Times New Roman"/>
                <a:cs typeface="Times New Roman"/>
              </a:rPr>
              <a:t>a</a:t>
            </a:r>
            <a:r>
              <a:rPr sz="1800" spc="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emát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c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”</a:t>
            </a:r>
            <a:endParaRPr sz="1800">
              <a:latin typeface="Times New Roman"/>
              <a:cs typeface="Times New Roman"/>
            </a:endParaRPr>
          </a:p>
          <a:p>
            <a:pPr marL="12700" marR="80588">
              <a:lnSpc>
                <a:spcPct val="100041"/>
              </a:lnSpc>
              <a:spcBef>
                <a:spcPts val="90"/>
              </a:spcBef>
            </a:pPr>
            <a:r>
              <a:rPr sz="1800" spc="0" dirty="0">
                <a:latin typeface="Times New Roman"/>
                <a:cs typeface="Times New Roman"/>
              </a:rPr>
              <a:t>Nort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amér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ca</a:t>
            </a:r>
            <a:r>
              <a:rPr sz="1800" spc="-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in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c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a</a:t>
            </a:r>
            <a:r>
              <a:rPr sz="1800" spc="-1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una nueva ens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ñan</a:t>
            </a:r>
            <a:r>
              <a:rPr sz="1800" spc="4" dirty="0">
                <a:latin typeface="Times New Roman"/>
                <a:cs typeface="Times New Roman"/>
              </a:rPr>
              <a:t>z</a:t>
            </a:r>
            <a:r>
              <a:rPr sz="1800" spc="0" dirty="0">
                <a:latin typeface="Times New Roman"/>
                <a:cs typeface="Times New Roman"/>
              </a:rPr>
              <a:t>a</a:t>
            </a:r>
            <a:r>
              <a:rPr sz="1800" spc="-1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de l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s 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i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nc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as,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pa</a:t>
            </a:r>
            <a:r>
              <a:rPr sz="1800" spc="4" dirty="0">
                <a:latin typeface="Times New Roman"/>
                <a:cs typeface="Times New Roman"/>
              </a:rPr>
              <a:t>r</a:t>
            </a:r>
            <a:r>
              <a:rPr sz="1800" spc="0" dirty="0">
                <a:latin typeface="Times New Roman"/>
                <a:cs typeface="Times New Roman"/>
              </a:rPr>
              <a:t>a pr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pa</a:t>
            </a:r>
            <a:r>
              <a:rPr sz="1800" spc="4" dirty="0">
                <a:latin typeface="Times New Roman"/>
                <a:cs typeface="Times New Roman"/>
              </a:rPr>
              <a:t>r</a:t>
            </a:r>
            <a:r>
              <a:rPr sz="1800" spc="0" dirty="0">
                <a:latin typeface="Times New Roman"/>
                <a:cs typeface="Times New Roman"/>
              </a:rPr>
              <a:t>ar</a:t>
            </a:r>
            <a:r>
              <a:rPr sz="1800" spc="-1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a</a:t>
            </a:r>
            <a:r>
              <a:rPr sz="1800" spc="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los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futuros</a:t>
            </a:r>
            <a:r>
              <a:rPr sz="1800" spc="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c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en</a:t>
            </a:r>
            <a:r>
              <a:rPr sz="1800" spc="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íf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cos, que  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l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an</a:t>
            </a:r>
            <a:r>
              <a:rPr sz="1800" spc="4" dirty="0">
                <a:latin typeface="Times New Roman"/>
                <a:cs typeface="Times New Roman"/>
              </a:rPr>
              <a:t>z</a:t>
            </a:r>
            <a:r>
              <a:rPr sz="1800" spc="0" dirty="0">
                <a:latin typeface="Times New Roman"/>
                <a:cs typeface="Times New Roman"/>
              </a:rPr>
              <a:t>ar</a:t>
            </a:r>
            <a:r>
              <a:rPr sz="1800" spc="9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n</a:t>
            </a:r>
            <a:r>
              <a:rPr sz="1800" spc="-2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a los sovi</a:t>
            </a:r>
            <a:r>
              <a:rPr sz="1800" spc="4" dirty="0">
                <a:latin typeface="Times New Roman"/>
                <a:cs typeface="Times New Roman"/>
              </a:rPr>
              <a:t>é</a:t>
            </a:r>
            <a:r>
              <a:rPr sz="1800" spc="0" dirty="0">
                <a:latin typeface="Times New Roman"/>
                <a:cs typeface="Times New Roman"/>
              </a:rPr>
              <a:t>t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cos en la c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rr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ra</a:t>
            </a:r>
            <a:r>
              <a:rPr sz="1800" spc="-1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esp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c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a</a:t>
            </a:r>
            <a:r>
              <a:rPr sz="1800" spc="4" dirty="0">
                <a:latin typeface="Times New Roman"/>
                <a:cs typeface="Times New Roman"/>
              </a:rPr>
              <a:t>l</a:t>
            </a:r>
            <a:r>
              <a:rPr sz="1800" spc="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12700" marR="205861">
              <a:lnSpc>
                <a:spcPct val="100041"/>
              </a:lnSpc>
            </a:pPr>
            <a:r>
              <a:rPr sz="1800" spc="-11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eo</a:t>
            </a:r>
            <a:r>
              <a:rPr sz="1800" spc="4" dirty="0">
                <a:latin typeface="Times New Roman"/>
                <a:cs typeface="Times New Roman"/>
              </a:rPr>
              <a:t>r</a:t>
            </a:r>
            <a:r>
              <a:rPr sz="1800" spc="0" dirty="0">
                <a:latin typeface="Times New Roman"/>
                <a:cs typeface="Times New Roman"/>
              </a:rPr>
              <a:t>ía</a:t>
            </a:r>
            <a:r>
              <a:rPr sz="1800" spc="-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de con</a:t>
            </a:r>
            <a:r>
              <a:rPr sz="1800" spc="4" dirty="0">
                <a:latin typeface="Times New Roman"/>
                <a:cs typeface="Times New Roman"/>
              </a:rPr>
              <a:t>j</a:t>
            </a:r>
            <a:r>
              <a:rPr sz="1800" spc="0" dirty="0">
                <a:latin typeface="Times New Roman"/>
                <a:cs typeface="Times New Roman"/>
              </a:rPr>
              <a:t>untos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y</a:t>
            </a:r>
            <a:r>
              <a:rPr sz="1800" spc="-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de lóg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ca </a:t>
            </a:r>
            <a:r>
              <a:rPr sz="1800" spc="-9" dirty="0">
                <a:latin typeface="Times New Roman"/>
                <a:cs typeface="Times New Roman"/>
              </a:rPr>
              <a:t>m</a:t>
            </a:r>
            <a:r>
              <a:rPr sz="1800" spc="0" dirty="0">
                <a:latin typeface="Times New Roman"/>
                <a:cs typeface="Times New Roman"/>
              </a:rPr>
              <a:t>a</a:t>
            </a:r>
            <a:r>
              <a:rPr sz="1800" spc="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emát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ca</a:t>
            </a:r>
            <a:r>
              <a:rPr sz="1800" spc="-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como 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l </a:t>
            </a:r>
            <a:r>
              <a:rPr sz="1800" spc="-9" dirty="0">
                <a:latin typeface="Times New Roman"/>
                <a:cs typeface="Times New Roman"/>
              </a:rPr>
              <a:t>m</a:t>
            </a:r>
            <a:r>
              <a:rPr sz="1800" spc="0" dirty="0">
                <a:latin typeface="Times New Roman"/>
                <a:cs typeface="Times New Roman"/>
              </a:rPr>
              <a:t>ed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o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-9" dirty="0">
                <a:latin typeface="Times New Roman"/>
                <a:cs typeface="Times New Roman"/>
              </a:rPr>
              <a:t>m</a:t>
            </a:r>
            <a:r>
              <a:rPr sz="1800" spc="0" dirty="0">
                <a:latin typeface="Times New Roman"/>
                <a:cs typeface="Times New Roman"/>
              </a:rPr>
              <a:t>ás ap</a:t>
            </a:r>
            <a:r>
              <a:rPr sz="1800" spc="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o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pa</a:t>
            </a:r>
            <a:r>
              <a:rPr sz="1800" spc="4" dirty="0">
                <a:latin typeface="Times New Roman"/>
                <a:cs typeface="Times New Roman"/>
              </a:rPr>
              <a:t>r</a:t>
            </a:r>
            <a:r>
              <a:rPr sz="1800" spc="0" dirty="0">
                <a:latin typeface="Times New Roman"/>
                <a:cs typeface="Times New Roman"/>
              </a:rPr>
              <a:t>a el</a:t>
            </a:r>
            <a:r>
              <a:rPr sz="1800" spc="-1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a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c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so</a:t>
            </a:r>
            <a:r>
              <a:rPr sz="1800" spc="-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a l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s </a:t>
            </a:r>
            <a:r>
              <a:rPr sz="1800" spc="-9" dirty="0">
                <a:latin typeface="Times New Roman"/>
                <a:cs typeface="Times New Roman"/>
              </a:rPr>
              <a:t>m</a:t>
            </a:r>
            <a:r>
              <a:rPr sz="1800" spc="0" dirty="0">
                <a:latin typeface="Times New Roman"/>
                <a:cs typeface="Times New Roman"/>
              </a:rPr>
              <a:t>a</a:t>
            </a:r>
            <a:r>
              <a:rPr sz="1800" spc="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emát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c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s</a:t>
            </a:r>
            <a:r>
              <a:rPr sz="1800" spc="-1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av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nz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das.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54754" y="2942156"/>
            <a:ext cx="2835351" cy="528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Times New Roman"/>
                <a:cs typeface="Times New Roman"/>
              </a:rPr>
              <a:t>Su</a:t>
            </a:r>
            <a:r>
              <a:rPr sz="1800" spc="-39" dirty="0">
                <a:latin typeface="Times New Roman"/>
                <a:cs typeface="Times New Roman"/>
              </a:rPr>
              <a:t>r</a:t>
            </a:r>
            <a:r>
              <a:rPr sz="1800" spc="0" dirty="0">
                <a:latin typeface="Times New Roman"/>
                <a:cs typeface="Times New Roman"/>
              </a:rPr>
              <a:t>ge</a:t>
            </a:r>
            <a:r>
              <a:rPr sz="1800" spc="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la </a:t>
            </a:r>
            <a:r>
              <a:rPr sz="1800" spc="-9" dirty="0">
                <a:latin typeface="Times New Roman"/>
                <a:cs typeface="Times New Roman"/>
              </a:rPr>
              <a:t>m</a:t>
            </a:r>
            <a:r>
              <a:rPr sz="1800" spc="0" dirty="0">
                <a:latin typeface="Times New Roman"/>
                <a:cs typeface="Times New Roman"/>
              </a:rPr>
              <a:t>a</a:t>
            </a:r>
            <a:r>
              <a:rPr sz="1800" spc="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emát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ca</a:t>
            </a:r>
            <a:r>
              <a:rPr sz="1800" spc="-9" dirty="0">
                <a:latin typeface="Times New Roman"/>
                <a:cs typeface="Times New Roman"/>
              </a:rPr>
              <a:t> m</a:t>
            </a:r>
            <a:r>
              <a:rPr sz="1800" spc="0" dirty="0">
                <a:latin typeface="Times New Roman"/>
                <a:cs typeface="Times New Roman"/>
              </a:rPr>
              <a:t>ode</a:t>
            </a:r>
            <a:r>
              <a:rPr sz="1800" spc="4" dirty="0">
                <a:latin typeface="Times New Roman"/>
                <a:cs typeface="Times New Roman"/>
              </a:rPr>
              <a:t>r</a:t>
            </a:r>
            <a:r>
              <a:rPr sz="1800" spc="0" dirty="0">
                <a:latin typeface="Times New Roman"/>
                <a:cs typeface="Times New Roman"/>
              </a:rPr>
              <a:t>na,</a:t>
            </a:r>
            <a:endParaRPr sz="1800">
              <a:latin typeface="Times New Roman"/>
              <a:cs typeface="Times New Roman"/>
            </a:endParaRPr>
          </a:p>
          <a:p>
            <a:pPr marL="12700" marR="34290">
              <a:lnSpc>
                <a:spcPct val="95825"/>
              </a:lnSpc>
            </a:pPr>
            <a:r>
              <a:rPr sz="1800" spc="0" dirty="0">
                <a:latin typeface="Times New Roman"/>
                <a:cs typeface="Times New Roman"/>
              </a:rPr>
              <a:t>la cu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l</a:t>
            </a:r>
            <a:r>
              <a:rPr sz="1800" spc="-1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se</a:t>
            </a:r>
            <a:r>
              <a:rPr sz="1800" spc="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c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ra</a:t>
            </a:r>
            <a:r>
              <a:rPr sz="1800" spc="9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t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ri</a:t>
            </a:r>
            <a:r>
              <a:rPr sz="1800" spc="4" dirty="0">
                <a:latin typeface="Times New Roman"/>
                <a:cs typeface="Times New Roman"/>
              </a:rPr>
              <a:t>z</a:t>
            </a:r>
            <a:r>
              <a:rPr sz="1800" spc="0" dirty="0">
                <a:latin typeface="Times New Roman"/>
                <a:cs typeface="Times New Roman"/>
              </a:rPr>
              <a:t>a</a:t>
            </a:r>
            <a:r>
              <a:rPr sz="1800" spc="-3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por</a:t>
            </a:r>
            <a:r>
              <a:rPr sz="1800" spc="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14538" y="3066308"/>
            <a:ext cx="241486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01050" y="3067514"/>
            <a:ext cx="2229011" cy="1626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9088" marR="2673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Times New Roman"/>
                <a:cs typeface="Times New Roman"/>
              </a:rPr>
              <a:t>Crea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ión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del</a:t>
            </a:r>
            <a:r>
              <a:rPr sz="1800" spc="-1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de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re</a:t>
            </a:r>
            <a:r>
              <a:rPr sz="1800" spc="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o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41"/>
              </a:lnSpc>
            </a:pPr>
            <a:r>
              <a:rPr sz="1800" spc="0" dirty="0">
                <a:latin typeface="Times New Roman"/>
                <a:cs typeface="Times New Roman"/>
              </a:rPr>
              <a:t>1710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de</a:t>
            </a:r>
            <a:r>
              <a:rPr sz="1800" spc="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1963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pa</a:t>
            </a:r>
            <a:r>
              <a:rPr sz="1800" spc="4" dirty="0">
                <a:latin typeface="Times New Roman"/>
                <a:cs typeface="Times New Roman"/>
              </a:rPr>
              <a:t>r</a:t>
            </a:r>
            <a:r>
              <a:rPr sz="1800" spc="0" dirty="0">
                <a:latin typeface="Times New Roman"/>
                <a:cs typeface="Times New Roman"/>
              </a:rPr>
              <a:t>a progr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-9" dirty="0">
                <a:latin typeface="Times New Roman"/>
                <a:cs typeface="Times New Roman"/>
              </a:rPr>
              <a:t>m</a:t>
            </a:r>
            <a:r>
              <a:rPr sz="1800" spc="0" dirty="0">
                <a:latin typeface="Times New Roman"/>
                <a:cs typeface="Times New Roman"/>
              </a:rPr>
              <a:t>as</a:t>
            </a:r>
            <a:r>
              <a:rPr sz="1800" spc="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de primaria El de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re</a:t>
            </a:r>
            <a:r>
              <a:rPr sz="1800" spc="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o</a:t>
            </a:r>
            <a:r>
              <a:rPr sz="1800" spc="-1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080 de 1974 pa</a:t>
            </a:r>
            <a:r>
              <a:rPr sz="1800" spc="4" dirty="0">
                <a:latin typeface="Times New Roman"/>
                <a:cs typeface="Times New Roman"/>
              </a:rPr>
              <a:t>r</a:t>
            </a:r>
            <a:r>
              <a:rPr sz="1800" spc="0" dirty="0">
                <a:latin typeface="Times New Roman"/>
                <a:cs typeface="Times New Roman"/>
              </a:rPr>
              <a:t>a programas de se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unda</a:t>
            </a:r>
            <a:r>
              <a:rPr sz="1800" spc="4" dirty="0">
                <a:latin typeface="Times New Roman"/>
                <a:cs typeface="Times New Roman"/>
              </a:rPr>
              <a:t>r</a:t>
            </a:r>
            <a:r>
              <a:rPr sz="1800" spc="0" dirty="0">
                <a:latin typeface="Times New Roman"/>
                <a:cs typeface="Times New Roman"/>
              </a:rPr>
              <a:t>ia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54754" y="3489592"/>
            <a:ext cx="241198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41266" y="3490796"/>
            <a:ext cx="2565275" cy="27235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730">
              <a:lnSpc>
                <a:spcPts val="1939"/>
              </a:lnSpc>
              <a:spcBef>
                <a:spcPts val="97"/>
              </a:spcBef>
            </a:pPr>
            <a:r>
              <a:rPr sz="1800" spc="4" dirty="0">
                <a:latin typeface="Times New Roman"/>
                <a:cs typeface="Times New Roman"/>
              </a:rPr>
              <a:t>É</a:t>
            </a:r>
            <a:r>
              <a:rPr sz="1800" spc="0" dirty="0">
                <a:latin typeface="Times New Roman"/>
                <a:cs typeface="Times New Roman"/>
              </a:rPr>
              <a:t>n</a:t>
            </a:r>
            <a:r>
              <a:rPr sz="1800" spc="4" dirty="0">
                <a:latin typeface="Times New Roman"/>
                <a:cs typeface="Times New Roman"/>
              </a:rPr>
              <a:t>fa</a:t>
            </a:r>
            <a:r>
              <a:rPr sz="1800" spc="0" dirty="0">
                <a:latin typeface="Times New Roman"/>
                <a:cs typeface="Times New Roman"/>
              </a:rPr>
              <a:t>sis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n la 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str</a:t>
            </a:r>
            <a:r>
              <a:rPr sz="1800" spc="4" dirty="0">
                <a:latin typeface="Times New Roman"/>
                <a:cs typeface="Times New Roman"/>
              </a:rPr>
              <a:t>uc</a:t>
            </a:r>
            <a:r>
              <a:rPr sz="1800" spc="0" dirty="0">
                <a:latin typeface="Times New Roman"/>
                <a:cs typeface="Times New Roman"/>
              </a:rPr>
              <a:t>t</a:t>
            </a:r>
            <a:r>
              <a:rPr sz="1800" spc="4" dirty="0">
                <a:latin typeface="Times New Roman"/>
                <a:cs typeface="Times New Roman"/>
              </a:rPr>
              <a:t>u</a:t>
            </a:r>
            <a:r>
              <a:rPr sz="1800" spc="0" dirty="0">
                <a:latin typeface="Times New Roman"/>
                <a:cs typeface="Times New Roman"/>
              </a:rPr>
              <a:t>ra</a:t>
            </a:r>
            <a:endParaRPr sz="1800">
              <a:latin typeface="Times New Roman"/>
              <a:cs typeface="Times New Roman"/>
            </a:endParaRPr>
          </a:p>
          <a:p>
            <a:pPr marL="12700" marR="26730">
              <a:lnSpc>
                <a:spcPct val="95825"/>
              </a:lnSpc>
            </a:pP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bst</a:t>
            </a:r>
            <a:r>
              <a:rPr sz="1800" spc="4" dirty="0">
                <a:latin typeface="Times New Roman"/>
                <a:cs typeface="Times New Roman"/>
              </a:rPr>
              <a:t>rac</a:t>
            </a:r>
            <a:r>
              <a:rPr sz="1800" spc="0" dirty="0">
                <a:latin typeface="Times New Roman"/>
                <a:cs typeface="Times New Roman"/>
              </a:rPr>
              <a:t>ta</a:t>
            </a:r>
            <a:endParaRPr sz="1800">
              <a:latin typeface="Times New Roman"/>
              <a:cs typeface="Times New Roman"/>
            </a:endParaRPr>
          </a:p>
          <a:p>
            <a:pPr marL="12700" marR="116274">
              <a:lnSpc>
                <a:spcPct val="100041"/>
              </a:lnSpc>
              <a:spcBef>
                <a:spcPts val="90"/>
              </a:spcBef>
            </a:pPr>
            <a:r>
              <a:rPr sz="1800" spc="0" dirty="0">
                <a:latin typeface="Times New Roman"/>
                <a:cs typeface="Times New Roman"/>
              </a:rPr>
              <a:t>Pro</a:t>
            </a:r>
            <a:r>
              <a:rPr sz="1800" spc="4" dirty="0">
                <a:latin typeface="Times New Roman"/>
                <a:cs typeface="Times New Roman"/>
              </a:rPr>
              <a:t>f</a:t>
            </a:r>
            <a:r>
              <a:rPr sz="1800" spc="0" dirty="0">
                <a:latin typeface="Times New Roman"/>
                <a:cs typeface="Times New Roman"/>
              </a:rPr>
              <a:t>un</a:t>
            </a:r>
            <a:r>
              <a:rPr sz="1800" spc="4" dirty="0">
                <a:latin typeface="Times New Roman"/>
                <a:cs typeface="Times New Roman"/>
              </a:rPr>
              <a:t>d</a:t>
            </a:r>
            <a:r>
              <a:rPr sz="1800" spc="0" dirty="0">
                <a:latin typeface="Times New Roman"/>
                <a:cs typeface="Times New Roman"/>
              </a:rPr>
              <a:t>i</a:t>
            </a:r>
            <a:r>
              <a:rPr sz="1800" spc="9" dirty="0">
                <a:latin typeface="Times New Roman"/>
                <a:cs typeface="Times New Roman"/>
              </a:rPr>
              <a:t>z</a:t>
            </a:r>
            <a:r>
              <a:rPr sz="1800" spc="4" dirty="0">
                <a:latin typeface="Times New Roman"/>
                <a:cs typeface="Times New Roman"/>
              </a:rPr>
              <a:t>ac</a:t>
            </a:r>
            <a:r>
              <a:rPr sz="1800" spc="0" dirty="0">
                <a:latin typeface="Times New Roman"/>
                <a:cs typeface="Times New Roman"/>
              </a:rPr>
              <a:t>i</a:t>
            </a:r>
            <a:r>
              <a:rPr sz="1800" spc="4" dirty="0">
                <a:latin typeface="Times New Roman"/>
                <a:cs typeface="Times New Roman"/>
              </a:rPr>
              <a:t>ó</a:t>
            </a:r>
            <a:r>
              <a:rPr sz="1800" spc="0" dirty="0">
                <a:latin typeface="Times New Roman"/>
                <a:cs typeface="Times New Roman"/>
              </a:rPr>
              <a:t>n</a:t>
            </a:r>
            <a:r>
              <a:rPr sz="1800" spc="-14" dirty="0">
                <a:latin typeface="Times New Roman"/>
                <a:cs typeface="Times New Roman"/>
              </a:rPr>
              <a:t> 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n el r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gor l</a:t>
            </a:r>
            <a:r>
              <a:rPr sz="1800" spc="4" dirty="0">
                <a:latin typeface="Times New Roman"/>
                <a:cs typeface="Times New Roman"/>
              </a:rPr>
              <a:t>ó</a:t>
            </a:r>
            <a:r>
              <a:rPr sz="1800" spc="0" dirty="0">
                <a:latin typeface="Times New Roman"/>
                <a:cs typeface="Times New Roman"/>
              </a:rPr>
              <a:t>g</a:t>
            </a:r>
            <a:r>
              <a:rPr sz="1800" spc="4" dirty="0">
                <a:latin typeface="Times New Roman"/>
                <a:cs typeface="Times New Roman"/>
              </a:rPr>
              <a:t>ic</a:t>
            </a:r>
            <a:r>
              <a:rPr sz="1800" spc="0" dirty="0">
                <a:latin typeface="Times New Roman"/>
                <a:cs typeface="Times New Roman"/>
              </a:rPr>
              <a:t>o</a:t>
            </a:r>
            <a:endParaRPr sz="1800">
              <a:latin typeface="Times New Roman"/>
              <a:cs typeface="Times New Roman"/>
            </a:endParaRPr>
          </a:p>
          <a:p>
            <a:pPr marL="12700" marR="166338">
              <a:lnSpc>
                <a:spcPct val="100041"/>
              </a:lnSpc>
            </a:pPr>
            <a:r>
              <a:rPr sz="1800" spc="4" dirty="0">
                <a:latin typeface="Times New Roman"/>
                <a:cs typeface="Times New Roman"/>
              </a:rPr>
              <a:t>É</a:t>
            </a:r>
            <a:r>
              <a:rPr sz="1800" spc="0" dirty="0">
                <a:latin typeface="Times New Roman"/>
                <a:cs typeface="Times New Roman"/>
              </a:rPr>
              <a:t>n</a:t>
            </a:r>
            <a:r>
              <a:rPr sz="1800" spc="4" dirty="0">
                <a:latin typeface="Times New Roman"/>
                <a:cs typeface="Times New Roman"/>
              </a:rPr>
              <a:t>fa</a:t>
            </a:r>
            <a:r>
              <a:rPr sz="1800" spc="0" dirty="0">
                <a:latin typeface="Times New Roman"/>
                <a:cs typeface="Times New Roman"/>
              </a:rPr>
              <a:t>sis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n la t</a:t>
            </a:r>
            <a:r>
              <a:rPr sz="1800" spc="9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o</a:t>
            </a:r>
            <a:r>
              <a:rPr sz="1800" spc="4" dirty="0">
                <a:latin typeface="Times New Roman"/>
                <a:cs typeface="Times New Roman"/>
              </a:rPr>
              <a:t>r</a:t>
            </a:r>
            <a:r>
              <a:rPr sz="1800" spc="0" dirty="0">
                <a:latin typeface="Times New Roman"/>
                <a:cs typeface="Times New Roman"/>
              </a:rPr>
              <a:t>ía</a:t>
            </a:r>
            <a:r>
              <a:rPr sz="1800" spc="-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de</a:t>
            </a:r>
            <a:r>
              <a:rPr sz="1800" spc="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l</a:t>
            </a:r>
            <a:r>
              <a:rPr sz="1800" spc="4" dirty="0">
                <a:latin typeface="Times New Roman"/>
                <a:cs typeface="Times New Roman"/>
              </a:rPr>
              <a:t>o</a:t>
            </a:r>
            <a:r>
              <a:rPr sz="1800" spc="0" dirty="0">
                <a:latin typeface="Times New Roman"/>
                <a:cs typeface="Times New Roman"/>
              </a:rPr>
              <a:t>s 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on</a:t>
            </a:r>
            <a:r>
              <a:rPr sz="1800" spc="4" dirty="0">
                <a:latin typeface="Times New Roman"/>
                <a:cs typeface="Times New Roman"/>
              </a:rPr>
              <a:t>j</a:t>
            </a:r>
            <a:r>
              <a:rPr sz="1800" spc="0" dirty="0">
                <a:latin typeface="Times New Roman"/>
                <a:cs typeface="Times New Roman"/>
              </a:rPr>
              <a:t>un</a:t>
            </a:r>
            <a:r>
              <a:rPr sz="1800" spc="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os y</a:t>
            </a:r>
            <a:r>
              <a:rPr sz="1800" spc="-9" dirty="0">
                <a:latin typeface="Times New Roman"/>
                <a:cs typeface="Times New Roman"/>
              </a:rPr>
              <a:t> 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u</a:t>
            </a:r>
            <a:r>
              <a:rPr sz="1800" spc="4" dirty="0">
                <a:latin typeface="Times New Roman"/>
                <a:cs typeface="Times New Roman"/>
              </a:rPr>
              <a:t>l</a:t>
            </a:r>
            <a:r>
              <a:rPr sz="1800" spc="0" dirty="0">
                <a:latin typeface="Times New Roman"/>
                <a:cs typeface="Times New Roman"/>
              </a:rPr>
              <a:t>t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vo d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l 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l</a:t>
            </a:r>
            <a:r>
              <a:rPr sz="1800" spc="4" dirty="0">
                <a:latin typeface="Times New Roman"/>
                <a:cs typeface="Times New Roman"/>
              </a:rPr>
              <a:t>ge</a:t>
            </a:r>
            <a:r>
              <a:rPr sz="1800" spc="0" dirty="0">
                <a:latin typeface="Times New Roman"/>
                <a:cs typeface="Times New Roman"/>
              </a:rPr>
              <a:t>b</a:t>
            </a:r>
            <a:r>
              <a:rPr sz="1800" spc="4" dirty="0">
                <a:latin typeface="Times New Roman"/>
                <a:cs typeface="Times New Roman"/>
              </a:rPr>
              <a:t>r</a:t>
            </a:r>
            <a:r>
              <a:rPr sz="1800" spc="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41"/>
              </a:lnSpc>
            </a:pPr>
            <a:r>
              <a:rPr sz="1800" spc="0" dirty="0">
                <a:latin typeface="Times New Roman"/>
                <a:cs typeface="Times New Roman"/>
              </a:rPr>
              <a:t>De</a:t>
            </a:r>
            <a:r>
              <a:rPr sz="1800" spc="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rimen</a:t>
            </a:r>
            <a:r>
              <a:rPr sz="1800" spc="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o de la ge</a:t>
            </a:r>
            <a:r>
              <a:rPr sz="1800" spc="4" dirty="0">
                <a:latin typeface="Times New Roman"/>
                <a:cs typeface="Times New Roman"/>
              </a:rPr>
              <a:t>o</a:t>
            </a:r>
            <a:r>
              <a:rPr sz="1800" spc="-4" dirty="0">
                <a:latin typeface="Times New Roman"/>
                <a:cs typeface="Times New Roman"/>
              </a:rPr>
              <a:t>m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tr</a:t>
            </a:r>
            <a:r>
              <a:rPr sz="1800" spc="4" dirty="0">
                <a:latin typeface="Times New Roman"/>
                <a:cs typeface="Times New Roman"/>
              </a:rPr>
              <a:t>í</a:t>
            </a:r>
            <a:r>
              <a:rPr sz="1800" spc="0" dirty="0">
                <a:latin typeface="Times New Roman"/>
                <a:cs typeface="Times New Roman"/>
              </a:rPr>
              <a:t>a 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l</a:t>
            </a:r>
            <a:r>
              <a:rPr sz="1800" spc="9" dirty="0">
                <a:latin typeface="Times New Roman"/>
                <a:cs typeface="Times New Roman"/>
              </a:rPr>
              <a:t>e</a:t>
            </a:r>
            <a:r>
              <a:rPr sz="1800" spc="-4" dirty="0">
                <a:latin typeface="Times New Roman"/>
                <a:cs typeface="Times New Roman"/>
              </a:rPr>
              <a:t>m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n</a:t>
            </a:r>
            <a:r>
              <a:rPr sz="1800" spc="4" dirty="0">
                <a:latin typeface="Times New Roman"/>
                <a:cs typeface="Times New Roman"/>
              </a:rPr>
              <a:t>ta</a:t>
            </a:r>
            <a:r>
              <a:rPr sz="1800" spc="0" dirty="0">
                <a:latin typeface="Times New Roman"/>
                <a:cs typeface="Times New Roman"/>
              </a:rPr>
              <a:t>l</a:t>
            </a:r>
            <a:r>
              <a:rPr sz="1800" spc="440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y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p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ns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-4" dirty="0">
                <a:latin typeface="Times New Roman"/>
                <a:cs typeface="Times New Roman"/>
              </a:rPr>
              <a:t>m</a:t>
            </a:r>
            <a:r>
              <a:rPr sz="1800" spc="0" dirty="0">
                <a:latin typeface="Times New Roman"/>
                <a:cs typeface="Times New Roman"/>
              </a:rPr>
              <a:t>i</a:t>
            </a:r>
            <a:r>
              <a:rPr sz="1800" spc="9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n</a:t>
            </a:r>
            <a:r>
              <a:rPr sz="1800" spc="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o 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sp</a:t>
            </a:r>
            <a:r>
              <a:rPr sz="1800" spc="4" dirty="0">
                <a:latin typeface="Times New Roman"/>
                <a:cs typeface="Times New Roman"/>
              </a:rPr>
              <a:t>ac</a:t>
            </a:r>
            <a:r>
              <a:rPr sz="1800" spc="0" dirty="0">
                <a:latin typeface="Times New Roman"/>
                <a:cs typeface="Times New Roman"/>
              </a:rPr>
              <a:t>i</a:t>
            </a:r>
            <a:r>
              <a:rPr sz="1800" spc="9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3448" y="3712484"/>
            <a:ext cx="241486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14538" y="3889769"/>
            <a:ext cx="24119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54754" y="4038613"/>
            <a:ext cx="24119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3448" y="4261625"/>
            <a:ext cx="24119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54754" y="4587253"/>
            <a:ext cx="24119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14538" y="4988634"/>
            <a:ext cx="2540441" cy="10769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73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Times New Roman"/>
                <a:cs typeface="Times New Roman"/>
              </a:rPr>
              <a:t>Diseñ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dos</a:t>
            </a:r>
            <a:r>
              <a:rPr sz="1800" spc="-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con</a:t>
            </a:r>
            <a:r>
              <a:rPr sz="1800" spc="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obj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t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vos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41"/>
              </a:lnSpc>
            </a:pPr>
            <a:r>
              <a:rPr sz="1800" spc="0" dirty="0">
                <a:latin typeface="Times New Roman"/>
                <a:cs typeface="Times New Roman"/>
              </a:rPr>
              <a:t>gen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ra</a:t>
            </a:r>
            <a:r>
              <a:rPr sz="1800" spc="4" dirty="0">
                <a:latin typeface="Times New Roman"/>
                <a:cs typeface="Times New Roman"/>
              </a:rPr>
              <a:t>l</a:t>
            </a:r>
            <a:r>
              <a:rPr sz="1800" spc="0" dirty="0">
                <a:latin typeface="Times New Roman"/>
                <a:cs typeface="Times New Roman"/>
              </a:rPr>
              <a:t>es</a:t>
            </a:r>
            <a:r>
              <a:rPr sz="1800" spc="-1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y esp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c</a:t>
            </a:r>
            <a:r>
              <a:rPr sz="1800" spc="4" dirty="0">
                <a:latin typeface="Times New Roman"/>
                <a:cs typeface="Times New Roman"/>
              </a:rPr>
              <a:t>í</a:t>
            </a:r>
            <a:r>
              <a:rPr sz="1800" spc="0" dirty="0">
                <a:latin typeface="Times New Roman"/>
                <a:cs typeface="Times New Roman"/>
              </a:rPr>
              <a:t>fi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os condu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tu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l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s,</a:t>
            </a:r>
            <a:r>
              <a:rPr sz="1800" spc="-2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propios de la épo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a.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54754" y="5409915"/>
            <a:ext cx="241486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63448" y="5633580"/>
            <a:ext cx="24119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9371076" y="0"/>
            <a:ext cx="1219200" cy="6857999"/>
          </a:xfrm>
          <a:custGeom>
            <a:avLst/>
            <a:gdLst/>
            <a:ahLst/>
            <a:cxnLst/>
            <a:rect l="l" t="t" r="r" b="b"/>
            <a:pathLst>
              <a:path w="1219200" h="6857999">
                <a:moveTo>
                  <a:pt x="0" y="1"/>
                </a:moveTo>
                <a:lnTo>
                  <a:pt x="1219199" y="6857998"/>
                </a:lnTo>
              </a:path>
              <a:path w="1219200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24928" y="3681983"/>
            <a:ext cx="4763516" cy="3176586"/>
          </a:xfrm>
          <a:custGeom>
            <a:avLst/>
            <a:gdLst/>
            <a:ahLst/>
            <a:cxnLst/>
            <a:rect l="l" t="t" r="r" b="b"/>
            <a:pathLst>
              <a:path w="4763516" h="3176586">
                <a:moveTo>
                  <a:pt x="4763516" y="0"/>
                </a:moveTo>
                <a:lnTo>
                  <a:pt x="860" y="3176012"/>
                </a:lnTo>
              </a:path>
              <a:path w="4763516" h="3176586">
                <a:moveTo>
                  <a:pt x="860" y="3176012"/>
                </a:moveTo>
                <a:lnTo>
                  <a:pt x="4763516" y="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82100" y="-9144"/>
            <a:ext cx="3006852" cy="6867144"/>
          </a:xfrm>
          <a:custGeom>
            <a:avLst/>
            <a:gdLst/>
            <a:ahLst/>
            <a:cxnLst/>
            <a:rect l="l" t="t" r="r" b="b"/>
            <a:pathLst>
              <a:path w="3006852" h="6867144">
                <a:moveTo>
                  <a:pt x="3006852" y="9144"/>
                </a:moveTo>
                <a:lnTo>
                  <a:pt x="2042484" y="9144"/>
                </a:lnTo>
                <a:lnTo>
                  <a:pt x="1" y="6867140"/>
                </a:lnTo>
                <a:lnTo>
                  <a:pt x="3006852" y="6867140"/>
                </a:lnTo>
                <a:lnTo>
                  <a:pt x="3006852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602724" y="-9144"/>
            <a:ext cx="2589276" cy="6867144"/>
          </a:xfrm>
          <a:custGeom>
            <a:avLst/>
            <a:gdLst/>
            <a:ahLst/>
            <a:cxnLst/>
            <a:rect l="l" t="t" r="r" b="b"/>
            <a:pathLst>
              <a:path w="2589276" h="6867144">
                <a:moveTo>
                  <a:pt x="2589275" y="9144"/>
                </a:moveTo>
                <a:lnTo>
                  <a:pt x="1610" y="9144"/>
                </a:lnTo>
                <a:lnTo>
                  <a:pt x="1209801" y="6867140"/>
                </a:lnTo>
                <a:lnTo>
                  <a:pt x="2589275" y="6867140"/>
                </a:lnTo>
                <a:lnTo>
                  <a:pt x="2589275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932164" y="3048000"/>
            <a:ext cx="3259835" cy="3809999"/>
          </a:xfrm>
          <a:custGeom>
            <a:avLst/>
            <a:gdLst/>
            <a:ahLst/>
            <a:cxnLst/>
            <a:rect l="l" t="t" r="r" b="b"/>
            <a:pathLst>
              <a:path w="3259835" h="3809999">
                <a:moveTo>
                  <a:pt x="3259835" y="0"/>
                </a:moveTo>
                <a:lnTo>
                  <a:pt x="1" y="3809997"/>
                </a:lnTo>
                <a:lnTo>
                  <a:pt x="3259835" y="3809997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334500" y="-9144"/>
            <a:ext cx="2854452" cy="6867144"/>
          </a:xfrm>
          <a:custGeom>
            <a:avLst/>
            <a:gdLst/>
            <a:ahLst/>
            <a:cxnLst/>
            <a:rect l="l" t="t" r="r" b="b"/>
            <a:pathLst>
              <a:path w="2854452" h="6867144">
                <a:moveTo>
                  <a:pt x="2854452" y="9144"/>
                </a:moveTo>
                <a:lnTo>
                  <a:pt x="3290" y="9144"/>
                </a:lnTo>
                <a:lnTo>
                  <a:pt x="2470910" y="6867140"/>
                </a:lnTo>
                <a:lnTo>
                  <a:pt x="2854452" y="6867140"/>
                </a:lnTo>
                <a:lnTo>
                  <a:pt x="2854452" y="9144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898124" y="-9144"/>
            <a:ext cx="1290827" cy="6867144"/>
          </a:xfrm>
          <a:custGeom>
            <a:avLst/>
            <a:gdLst/>
            <a:ahLst/>
            <a:cxnLst/>
            <a:rect l="l" t="t" r="r" b="b"/>
            <a:pathLst>
              <a:path w="1290827" h="6867144">
                <a:moveTo>
                  <a:pt x="1290827" y="9144"/>
                </a:moveTo>
                <a:lnTo>
                  <a:pt x="1018959" y="9144"/>
                </a:lnTo>
                <a:lnTo>
                  <a:pt x="0" y="6867140"/>
                </a:lnTo>
                <a:lnTo>
                  <a:pt x="1290827" y="6867140"/>
                </a:lnTo>
                <a:lnTo>
                  <a:pt x="1290827" y="9144"/>
                </a:lnTo>
                <a:close/>
              </a:path>
            </a:pathLst>
          </a:custGeom>
          <a:solidFill>
            <a:srgbClr val="C0E3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939272" y="-9144"/>
            <a:ext cx="1249679" cy="6867144"/>
          </a:xfrm>
          <a:custGeom>
            <a:avLst/>
            <a:gdLst/>
            <a:ahLst/>
            <a:cxnLst/>
            <a:rect l="l" t="t" r="r" b="b"/>
            <a:pathLst>
              <a:path w="1249679" h="6867144">
                <a:moveTo>
                  <a:pt x="1249679" y="9144"/>
                </a:moveTo>
                <a:lnTo>
                  <a:pt x="1476" y="9144"/>
                </a:lnTo>
                <a:lnTo>
                  <a:pt x="1109217" y="6867140"/>
                </a:lnTo>
                <a:lnTo>
                  <a:pt x="1249679" y="6867140"/>
                </a:lnTo>
                <a:lnTo>
                  <a:pt x="1249679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372344" y="3590544"/>
            <a:ext cx="1816607" cy="3267455"/>
          </a:xfrm>
          <a:custGeom>
            <a:avLst/>
            <a:gdLst/>
            <a:ahLst/>
            <a:cxnLst/>
            <a:rect l="l" t="t" r="r" b="b"/>
            <a:pathLst>
              <a:path w="1816607" h="3267455">
                <a:moveTo>
                  <a:pt x="1816607" y="0"/>
                </a:moveTo>
                <a:lnTo>
                  <a:pt x="1" y="3267452"/>
                </a:lnTo>
                <a:lnTo>
                  <a:pt x="1816607" y="3267452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7426" y="1051560"/>
            <a:ext cx="11356467" cy="76200"/>
          </a:xfrm>
          <a:custGeom>
            <a:avLst/>
            <a:gdLst/>
            <a:ahLst/>
            <a:cxnLst/>
            <a:rect l="l" t="t" r="r" b="b"/>
            <a:pathLst>
              <a:path w="11356467" h="76200">
                <a:moveTo>
                  <a:pt x="11280266" y="31750"/>
                </a:moveTo>
                <a:lnTo>
                  <a:pt x="11296650" y="31750"/>
                </a:lnTo>
                <a:lnTo>
                  <a:pt x="11299444" y="34543"/>
                </a:lnTo>
                <a:lnTo>
                  <a:pt x="11356467" y="38100"/>
                </a:lnTo>
                <a:lnTo>
                  <a:pt x="11280267" y="0"/>
                </a:lnTo>
                <a:lnTo>
                  <a:pt x="11280266" y="31750"/>
                </a:lnTo>
                <a:close/>
              </a:path>
              <a:path w="11356467" h="76200">
                <a:moveTo>
                  <a:pt x="11296650" y="44450"/>
                </a:moveTo>
                <a:lnTo>
                  <a:pt x="11280266" y="44450"/>
                </a:lnTo>
                <a:lnTo>
                  <a:pt x="11280267" y="76200"/>
                </a:lnTo>
                <a:lnTo>
                  <a:pt x="11356467" y="38100"/>
                </a:lnTo>
                <a:lnTo>
                  <a:pt x="11296650" y="44450"/>
                </a:lnTo>
                <a:close/>
              </a:path>
              <a:path w="11356467" h="76200">
                <a:moveTo>
                  <a:pt x="0" y="34543"/>
                </a:moveTo>
                <a:lnTo>
                  <a:pt x="0" y="41655"/>
                </a:lnTo>
                <a:lnTo>
                  <a:pt x="2844" y="44450"/>
                </a:lnTo>
                <a:lnTo>
                  <a:pt x="11296650" y="44450"/>
                </a:lnTo>
                <a:lnTo>
                  <a:pt x="11299444" y="41655"/>
                </a:lnTo>
                <a:lnTo>
                  <a:pt x="11299444" y="38100"/>
                </a:lnTo>
                <a:lnTo>
                  <a:pt x="11299444" y="41655"/>
                </a:lnTo>
                <a:lnTo>
                  <a:pt x="11296650" y="44450"/>
                </a:lnTo>
                <a:lnTo>
                  <a:pt x="11356467" y="38100"/>
                </a:lnTo>
                <a:lnTo>
                  <a:pt x="11299444" y="34543"/>
                </a:lnTo>
                <a:lnTo>
                  <a:pt x="11296650" y="31750"/>
                </a:lnTo>
                <a:lnTo>
                  <a:pt x="2844" y="31750"/>
                </a:lnTo>
                <a:lnTo>
                  <a:pt x="0" y="345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176639" y="2181468"/>
            <a:ext cx="76200" cy="205739"/>
          </a:xfrm>
          <a:custGeom>
            <a:avLst/>
            <a:gdLst/>
            <a:ahLst/>
            <a:cxnLst/>
            <a:rect l="l" t="t" r="r" b="b"/>
            <a:pathLst>
              <a:path w="76200" h="205739">
                <a:moveTo>
                  <a:pt x="44322" y="12710"/>
                </a:moveTo>
                <a:lnTo>
                  <a:pt x="76200" y="264"/>
                </a:lnTo>
                <a:lnTo>
                  <a:pt x="44431" y="0"/>
                </a:lnTo>
                <a:lnTo>
                  <a:pt x="44322" y="12710"/>
                </a:lnTo>
                <a:close/>
              </a:path>
              <a:path w="76200" h="205739">
                <a:moveTo>
                  <a:pt x="34416" y="18933"/>
                </a:moveTo>
                <a:lnTo>
                  <a:pt x="31622" y="12583"/>
                </a:lnTo>
                <a:lnTo>
                  <a:pt x="31622" y="16139"/>
                </a:lnTo>
                <a:lnTo>
                  <a:pt x="34416" y="18933"/>
                </a:lnTo>
                <a:close/>
              </a:path>
              <a:path w="76200" h="205739">
                <a:moveTo>
                  <a:pt x="37972" y="18933"/>
                </a:moveTo>
                <a:lnTo>
                  <a:pt x="37464" y="76083"/>
                </a:lnTo>
                <a:lnTo>
                  <a:pt x="76200" y="264"/>
                </a:lnTo>
                <a:lnTo>
                  <a:pt x="44322" y="12710"/>
                </a:lnTo>
                <a:lnTo>
                  <a:pt x="44431" y="0"/>
                </a:lnTo>
                <a:lnTo>
                  <a:pt x="34416" y="18933"/>
                </a:lnTo>
                <a:lnTo>
                  <a:pt x="31622" y="16139"/>
                </a:lnTo>
                <a:lnTo>
                  <a:pt x="31622" y="12583"/>
                </a:lnTo>
                <a:lnTo>
                  <a:pt x="34416" y="18933"/>
                </a:lnTo>
                <a:lnTo>
                  <a:pt x="44431" y="0"/>
                </a:lnTo>
                <a:lnTo>
                  <a:pt x="45974" y="-180456"/>
                </a:lnTo>
                <a:lnTo>
                  <a:pt x="45974" y="-183885"/>
                </a:lnTo>
                <a:lnTo>
                  <a:pt x="43179" y="-186806"/>
                </a:lnTo>
                <a:lnTo>
                  <a:pt x="36067" y="-186806"/>
                </a:lnTo>
                <a:lnTo>
                  <a:pt x="33274" y="-184012"/>
                </a:lnTo>
                <a:lnTo>
                  <a:pt x="33274" y="-180456"/>
                </a:lnTo>
                <a:lnTo>
                  <a:pt x="31731" y="-105"/>
                </a:lnTo>
                <a:lnTo>
                  <a:pt x="0" y="-370"/>
                </a:lnTo>
                <a:lnTo>
                  <a:pt x="37464" y="76083"/>
                </a:lnTo>
                <a:lnTo>
                  <a:pt x="37972" y="18933"/>
                </a:lnTo>
                <a:lnTo>
                  <a:pt x="41401" y="19060"/>
                </a:lnTo>
                <a:lnTo>
                  <a:pt x="44322" y="16139"/>
                </a:lnTo>
                <a:lnTo>
                  <a:pt x="41401" y="19060"/>
                </a:lnTo>
                <a:lnTo>
                  <a:pt x="37972" y="18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182989" y="1483751"/>
            <a:ext cx="76200" cy="395096"/>
          </a:xfrm>
          <a:custGeom>
            <a:avLst/>
            <a:gdLst/>
            <a:ahLst/>
            <a:cxnLst/>
            <a:rect l="l" t="t" r="r" b="b"/>
            <a:pathLst>
              <a:path w="76200" h="395096">
                <a:moveTo>
                  <a:pt x="44322" y="12689"/>
                </a:moveTo>
                <a:lnTo>
                  <a:pt x="76200" y="370"/>
                </a:lnTo>
                <a:lnTo>
                  <a:pt x="44474" y="0"/>
                </a:lnTo>
                <a:lnTo>
                  <a:pt x="44322" y="12689"/>
                </a:lnTo>
                <a:close/>
              </a:path>
              <a:path w="76200" h="395096">
                <a:moveTo>
                  <a:pt x="34416" y="19039"/>
                </a:moveTo>
                <a:lnTo>
                  <a:pt x="31622" y="12562"/>
                </a:lnTo>
                <a:lnTo>
                  <a:pt x="31622" y="16118"/>
                </a:lnTo>
                <a:lnTo>
                  <a:pt x="34416" y="19039"/>
                </a:lnTo>
                <a:close/>
              </a:path>
              <a:path w="76200" h="395096">
                <a:moveTo>
                  <a:pt x="46100" y="-376057"/>
                </a:moveTo>
                <a:lnTo>
                  <a:pt x="39115" y="-376057"/>
                </a:lnTo>
                <a:lnTo>
                  <a:pt x="36194" y="-373263"/>
                </a:lnTo>
                <a:lnTo>
                  <a:pt x="36194" y="-369834"/>
                </a:lnTo>
                <a:lnTo>
                  <a:pt x="31774" y="-148"/>
                </a:lnTo>
                <a:lnTo>
                  <a:pt x="0" y="-518"/>
                </a:lnTo>
                <a:lnTo>
                  <a:pt x="37210" y="76189"/>
                </a:lnTo>
                <a:lnTo>
                  <a:pt x="37845" y="19039"/>
                </a:lnTo>
                <a:lnTo>
                  <a:pt x="41401" y="19039"/>
                </a:lnTo>
                <a:lnTo>
                  <a:pt x="44322" y="16245"/>
                </a:lnTo>
                <a:lnTo>
                  <a:pt x="41401" y="19039"/>
                </a:lnTo>
                <a:lnTo>
                  <a:pt x="37845" y="19039"/>
                </a:lnTo>
                <a:lnTo>
                  <a:pt x="37210" y="76189"/>
                </a:lnTo>
                <a:lnTo>
                  <a:pt x="76200" y="370"/>
                </a:lnTo>
                <a:lnTo>
                  <a:pt x="44322" y="12689"/>
                </a:lnTo>
                <a:lnTo>
                  <a:pt x="44474" y="0"/>
                </a:lnTo>
                <a:lnTo>
                  <a:pt x="34416" y="19039"/>
                </a:lnTo>
                <a:lnTo>
                  <a:pt x="31622" y="16118"/>
                </a:lnTo>
                <a:lnTo>
                  <a:pt x="31622" y="12562"/>
                </a:lnTo>
                <a:lnTo>
                  <a:pt x="34416" y="19039"/>
                </a:lnTo>
                <a:lnTo>
                  <a:pt x="44474" y="0"/>
                </a:lnTo>
                <a:lnTo>
                  <a:pt x="48894" y="-369580"/>
                </a:lnTo>
                <a:lnTo>
                  <a:pt x="48894" y="-373136"/>
                </a:lnTo>
                <a:lnTo>
                  <a:pt x="46100" y="-3760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4012692"/>
            <a:ext cx="448056" cy="2845308"/>
          </a:xfrm>
          <a:custGeom>
            <a:avLst/>
            <a:gdLst/>
            <a:ahLst/>
            <a:cxnLst/>
            <a:rect l="l" t="t" r="r" b="b"/>
            <a:pathLst>
              <a:path w="448056" h="2845307">
                <a:moveTo>
                  <a:pt x="0" y="0"/>
                </a:moveTo>
                <a:lnTo>
                  <a:pt x="0" y="2845306"/>
                </a:lnTo>
                <a:lnTo>
                  <a:pt x="448055" y="2845306"/>
                </a:lnTo>
                <a:lnTo>
                  <a:pt x="0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36878" y="1483233"/>
            <a:ext cx="76174" cy="452246"/>
          </a:xfrm>
          <a:custGeom>
            <a:avLst/>
            <a:gdLst/>
            <a:ahLst/>
            <a:cxnLst/>
            <a:rect l="l" t="t" r="r" b="b"/>
            <a:pathLst>
              <a:path w="76174" h="452246">
                <a:moveTo>
                  <a:pt x="44297" y="13207"/>
                </a:moveTo>
                <a:lnTo>
                  <a:pt x="41376" y="19557"/>
                </a:lnTo>
                <a:lnTo>
                  <a:pt x="76174" y="888"/>
                </a:lnTo>
                <a:lnTo>
                  <a:pt x="44449" y="518"/>
                </a:lnTo>
                <a:lnTo>
                  <a:pt x="41376" y="19557"/>
                </a:lnTo>
                <a:lnTo>
                  <a:pt x="44297" y="13207"/>
                </a:lnTo>
                <a:lnTo>
                  <a:pt x="44297" y="16763"/>
                </a:lnTo>
                <a:lnTo>
                  <a:pt x="44297" y="13207"/>
                </a:lnTo>
                <a:close/>
              </a:path>
              <a:path w="76174" h="452246">
                <a:moveTo>
                  <a:pt x="46075" y="-375538"/>
                </a:moveTo>
                <a:lnTo>
                  <a:pt x="39090" y="-375538"/>
                </a:lnTo>
                <a:lnTo>
                  <a:pt x="36169" y="-372745"/>
                </a:lnTo>
                <a:lnTo>
                  <a:pt x="36169" y="-369316"/>
                </a:lnTo>
                <a:lnTo>
                  <a:pt x="31749" y="370"/>
                </a:lnTo>
                <a:lnTo>
                  <a:pt x="31546" y="16637"/>
                </a:lnTo>
                <a:lnTo>
                  <a:pt x="37185" y="76707"/>
                </a:lnTo>
                <a:lnTo>
                  <a:pt x="34391" y="19557"/>
                </a:lnTo>
                <a:lnTo>
                  <a:pt x="31597" y="13080"/>
                </a:lnTo>
                <a:lnTo>
                  <a:pt x="34391" y="19557"/>
                </a:lnTo>
                <a:lnTo>
                  <a:pt x="37820" y="19557"/>
                </a:lnTo>
                <a:lnTo>
                  <a:pt x="37185" y="76707"/>
                </a:lnTo>
                <a:lnTo>
                  <a:pt x="76174" y="888"/>
                </a:lnTo>
                <a:lnTo>
                  <a:pt x="41376" y="19557"/>
                </a:lnTo>
                <a:lnTo>
                  <a:pt x="44449" y="518"/>
                </a:lnTo>
                <a:lnTo>
                  <a:pt x="48869" y="-369062"/>
                </a:lnTo>
                <a:lnTo>
                  <a:pt x="48869" y="-372618"/>
                </a:lnTo>
                <a:lnTo>
                  <a:pt x="46075" y="-375538"/>
                </a:lnTo>
                <a:close/>
              </a:path>
              <a:path w="76174" h="452246">
                <a:moveTo>
                  <a:pt x="34391" y="19557"/>
                </a:moveTo>
                <a:lnTo>
                  <a:pt x="37185" y="76707"/>
                </a:lnTo>
                <a:lnTo>
                  <a:pt x="37820" y="19557"/>
                </a:lnTo>
                <a:lnTo>
                  <a:pt x="34391" y="19557"/>
                </a:lnTo>
                <a:close/>
              </a:path>
              <a:path w="76174" h="452246">
                <a:moveTo>
                  <a:pt x="31546" y="16637"/>
                </a:moveTo>
                <a:lnTo>
                  <a:pt x="31749" y="370"/>
                </a:lnTo>
                <a:lnTo>
                  <a:pt x="0" y="0"/>
                </a:lnTo>
                <a:lnTo>
                  <a:pt x="37185" y="76707"/>
                </a:lnTo>
                <a:lnTo>
                  <a:pt x="31546" y="166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36624" y="1904746"/>
            <a:ext cx="76174" cy="376300"/>
          </a:xfrm>
          <a:custGeom>
            <a:avLst/>
            <a:gdLst/>
            <a:ahLst/>
            <a:cxnLst/>
            <a:rect l="l" t="t" r="r" b="b"/>
            <a:pathLst>
              <a:path w="76174" h="376300">
                <a:moveTo>
                  <a:pt x="44398" y="300079"/>
                </a:moveTo>
                <a:lnTo>
                  <a:pt x="31788" y="312800"/>
                </a:lnTo>
                <a:lnTo>
                  <a:pt x="34645" y="319150"/>
                </a:lnTo>
                <a:lnTo>
                  <a:pt x="38201" y="319150"/>
                </a:lnTo>
                <a:lnTo>
                  <a:pt x="44398" y="300079"/>
                </a:lnTo>
                <a:close/>
              </a:path>
              <a:path w="76174" h="376300">
                <a:moveTo>
                  <a:pt x="41630" y="319150"/>
                </a:moveTo>
                <a:lnTo>
                  <a:pt x="38328" y="376300"/>
                </a:lnTo>
                <a:lnTo>
                  <a:pt x="76174" y="299974"/>
                </a:lnTo>
                <a:lnTo>
                  <a:pt x="41630" y="319150"/>
                </a:lnTo>
                <a:close/>
              </a:path>
              <a:path w="76174" h="376300">
                <a:moveTo>
                  <a:pt x="37439" y="0"/>
                </a:moveTo>
                <a:lnTo>
                  <a:pt x="33883" y="0"/>
                </a:lnTo>
                <a:lnTo>
                  <a:pt x="31076" y="2793"/>
                </a:lnTo>
                <a:lnTo>
                  <a:pt x="31089" y="6350"/>
                </a:lnTo>
                <a:lnTo>
                  <a:pt x="31759" y="300122"/>
                </a:lnTo>
                <a:lnTo>
                  <a:pt x="31788" y="316356"/>
                </a:lnTo>
                <a:lnTo>
                  <a:pt x="38328" y="376300"/>
                </a:lnTo>
                <a:lnTo>
                  <a:pt x="41630" y="319150"/>
                </a:lnTo>
                <a:lnTo>
                  <a:pt x="44424" y="312800"/>
                </a:lnTo>
                <a:lnTo>
                  <a:pt x="44551" y="316356"/>
                </a:lnTo>
                <a:lnTo>
                  <a:pt x="44424" y="312800"/>
                </a:lnTo>
                <a:lnTo>
                  <a:pt x="41630" y="319150"/>
                </a:lnTo>
                <a:lnTo>
                  <a:pt x="76174" y="299974"/>
                </a:lnTo>
                <a:lnTo>
                  <a:pt x="44398" y="300079"/>
                </a:lnTo>
                <a:lnTo>
                  <a:pt x="38201" y="319150"/>
                </a:lnTo>
                <a:lnTo>
                  <a:pt x="34645" y="319150"/>
                </a:lnTo>
                <a:lnTo>
                  <a:pt x="31788" y="312800"/>
                </a:lnTo>
                <a:lnTo>
                  <a:pt x="44398" y="300079"/>
                </a:lnTo>
                <a:lnTo>
                  <a:pt x="43789" y="6350"/>
                </a:lnTo>
                <a:lnTo>
                  <a:pt x="43789" y="2793"/>
                </a:lnTo>
                <a:lnTo>
                  <a:pt x="40868" y="0"/>
                </a:lnTo>
                <a:lnTo>
                  <a:pt x="37439" y="0"/>
                </a:lnTo>
                <a:close/>
              </a:path>
              <a:path w="76174" h="376300">
                <a:moveTo>
                  <a:pt x="31788" y="316356"/>
                </a:moveTo>
                <a:lnTo>
                  <a:pt x="31759" y="300122"/>
                </a:lnTo>
                <a:lnTo>
                  <a:pt x="0" y="300227"/>
                </a:lnTo>
                <a:lnTo>
                  <a:pt x="38328" y="376300"/>
                </a:lnTo>
                <a:lnTo>
                  <a:pt x="31788" y="316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70653" y="1555379"/>
            <a:ext cx="76200" cy="395097"/>
          </a:xfrm>
          <a:custGeom>
            <a:avLst/>
            <a:gdLst/>
            <a:ahLst/>
            <a:cxnLst/>
            <a:rect l="l" t="t" r="r" b="b"/>
            <a:pathLst>
              <a:path w="76200" h="395097">
                <a:moveTo>
                  <a:pt x="44323" y="12689"/>
                </a:moveTo>
                <a:lnTo>
                  <a:pt x="76200" y="370"/>
                </a:lnTo>
                <a:lnTo>
                  <a:pt x="44474" y="0"/>
                </a:lnTo>
                <a:lnTo>
                  <a:pt x="44323" y="12689"/>
                </a:lnTo>
                <a:close/>
              </a:path>
              <a:path w="76200" h="395097">
                <a:moveTo>
                  <a:pt x="34417" y="19039"/>
                </a:moveTo>
                <a:lnTo>
                  <a:pt x="31623" y="12562"/>
                </a:lnTo>
                <a:lnTo>
                  <a:pt x="31623" y="16118"/>
                </a:lnTo>
                <a:lnTo>
                  <a:pt x="34417" y="19039"/>
                </a:lnTo>
                <a:close/>
              </a:path>
              <a:path w="76200" h="395097">
                <a:moveTo>
                  <a:pt x="46100" y="-376057"/>
                </a:moveTo>
                <a:lnTo>
                  <a:pt x="39116" y="-376057"/>
                </a:lnTo>
                <a:lnTo>
                  <a:pt x="36195" y="-373263"/>
                </a:lnTo>
                <a:lnTo>
                  <a:pt x="36195" y="-369834"/>
                </a:lnTo>
                <a:lnTo>
                  <a:pt x="31774" y="-148"/>
                </a:lnTo>
                <a:lnTo>
                  <a:pt x="0" y="-518"/>
                </a:lnTo>
                <a:lnTo>
                  <a:pt x="37211" y="76189"/>
                </a:lnTo>
                <a:lnTo>
                  <a:pt x="37846" y="19039"/>
                </a:lnTo>
                <a:lnTo>
                  <a:pt x="41401" y="19039"/>
                </a:lnTo>
                <a:lnTo>
                  <a:pt x="44323" y="16245"/>
                </a:lnTo>
                <a:lnTo>
                  <a:pt x="41401" y="19039"/>
                </a:lnTo>
                <a:lnTo>
                  <a:pt x="37846" y="19039"/>
                </a:lnTo>
                <a:lnTo>
                  <a:pt x="37211" y="76189"/>
                </a:lnTo>
                <a:lnTo>
                  <a:pt x="76200" y="370"/>
                </a:lnTo>
                <a:lnTo>
                  <a:pt x="44323" y="12689"/>
                </a:lnTo>
                <a:lnTo>
                  <a:pt x="44474" y="0"/>
                </a:lnTo>
                <a:lnTo>
                  <a:pt x="34417" y="19039"/>
                </a:lnTo>
                <a:lnTo>
                  <a:pt x="31623" y="16118"/>
                </a:lnTo>
                <a:lnTo>
                  <a:pt x="31623" y="12562"/>
                </a:lnTo>
                <a:lnTo>
                  <a:pt x="34417" y="19039"/>
                </a:lnTo>
                <a:lnTo>
                  <a:pt x="44474" y="0"/>
                </a:lnTo>
                <a:lnTo>
                  <a:pt x="48895" y="-369580"/>
                </a:lnTo>
                <a:lnTo>
                  <a:pt x="48895" y="-373136"/>
                </a:lnTo>
                <a:lnTo>
                  <a:pt x="46100" y="-3760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80432" y="1830070"/>
            <a:ext cx="76200" cy="331850"/>
          </a:xfrm>
          <a:custGeom>
            <a:avLst/>
            <a:gdLst/>
            <a:ahLst/>
            <a:cxnLst/>
            <a:rect l="l" t="t" r="r" b="b"/>
            <a:pathLst>
              <a:path w="76200" h="331850">
                <a:moveTo>
                  <a:pt x="31750" y="271906"/>
                </a:moveTo>
                <a:lnTo>
                  <a:pt x="31749" y="255651"/>
                </a:lnTo>
                <a:lnTo>
                  <a:pt x="0" y="255650"/>
                </a:lnTo>
                <a:lnTo>
                  <a:pt x="38100" y="331850"/>
                </a:lnTo>
                <a:lnTo>
                  <a:pt x="31750" y="271906"/>
                </a:lnTo>
                <a:close/>
              </a:path>
              <a:path w="76200" h="331850">
                <a:moveTo>
                  <a:pt x="44450" y="271906"/>
                </a:moveTo>
                <a:lnTo>
                  <a:pt x="76200" y="255650"/>
                </a:lnTo>
                <a:lnTo>
                  <a:pt x="44449" y="255651"/>
                </a:lnTo>
                <a:lnTo>
                  <a:pt x="41655" y="274700"/>
                </a:lnTo>
                <a:lnTo>
                  <a:pt x="76200" y="255650"/>
                </a:lnTo>
                <a:lnTo>
                  <a:pt x="44450" y="271906"/>
                </a:lnTo>
                <a:lnTo>
                  <a:pt x="44450" y="268350"/>
                </a:lnTo>
                <a:lnTo>
                  <a:pt x="44450" y="271906"/>
                </a:lnTo>
                <a:close/>
              </a:path>
              <a:path w="76200" h="331850">
                <a:moveTo>
                  <a:pt x="34543" y="274700"/>
                </a:moveTo>
                <a:lnTo>
                  <a:pt x="38100" y="331850"/>
                </a:lnTo>
                <a:lnTo>
                  <a:pt x="38100" y="274700"/>
                </a:lnTo>
                <a:lnTo>
                  <a:pt x="34543" y="274700"/>
                </a:lnTo>
                <a:close/>
              </a:path>
              <a:path w="76200" h="331850">
                <a:moveTo>
                  <a:pt x="38100" y="331850"/>
                </a:moveTo>
                <a:lnTo>
                  <a:pt x="34543" y="274700"/>
                </a:lnTo>
                <a:lnTo>
                  <a:pt x="31750" y="268350"/>
                </a:lnTo>
                <a:lnTo>
                  <a:pt x="34543" y="274700"/>
                </a:lnTo>
                <a:lnTo>
                  <a:pt x="38100" y="274700"/>
                </a:lnTo>
                <a:lnTo>
                  <a:pt x="38100" y="331850"/>
                </a:lnTo>
                <a:lnTo>
                  <a:pt x="76200" y="255650"/>
                </a:lnTo>
                <a:lnTo>
                  <a:pt x="41655" y="274700"/>
                </a:lnTo>
                <a:lnTo>
                  <a:pt x="44449" y="255651"/>
                </a:lnTo>
                <a:lnTo>
                  <a:pt x="44450" y="2793"/>
                </a:lnTo>
                <a:lnTo>
                  <a:pt x="41655" y="0"/>
                </a:lnTo>
                <a:lnTo>
                  <a:pt x="34543" y="0"/>
                </a:lnTo>
                <a:lnTo>
                  <a:pt x="31750" y="2793"/>
                </a:lnTo>
                <a:lnTo>
                  <a:pt x="31750" y="271906"/>
                </a:lnTo>
                <a:lnTo>
                  <a:pt x="38100" y="3318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91083" y="1609649"/>
            <a:ext cx="141052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Trebuchet MS"/>
                <a:cs typeface="Trebuchet MS"/>
              </a:rPr>
              <a:t>1.</a:t>
            </a:r>
            <a:r>
              <a:rPr sz="1800" spc="4" dirty="0">
                <a:latin typeface="Trebuchet MS"/>
                <a:cs typeface="Trebuchet MS"/>
              </a:rPr>
              <a:t>9</a:t>
            </a:r>
            <a:r>
              <a:rPr sz="1800" spc="0" dirty="0">
                <a:latin typeface="Trebuchet MS"/>
                <a:cs typeface="Trebuchet MS"/>
              </a:rPr>
              <a:t>70</a:t>
            </a:r>
            <a:r>
              <a:rPr sz="1800" spc="9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– 1.</a:t>
            </a:r>
            <a:r>
              <a:rPr sz="1800" spc="4" dirty="0">
                <a:latin typeface="Trebuchet MS"/>
                <a:cs typeface="Trebuchet MS"/>
              </a:rPr>
              <a:t>9</a:t>
            </a:r>
            <a:r>
              <a:rPr sz="1800" spc="0" dirty="0">
                <a:latin typeface="Trebuchet MS"/>
                <a:cs typeface="Trebuchet MS"/>
              </a:rPr>
              <a:t>80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32147" y="1630881"/>
            <a:ext cx="57449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Times New Roman"/>
                <a:cs typeface="Times New Roman"/>
              </a:rPr>
              <a:t>1</a:t>
            </a:r>
            <a:r>
              <a:rPr sz="1800" spc="4" dirty="0">
                <a:latin typeface="Times New Roman"/>
                <a:cs typeface="Times New Roman"/>
              </a:rPr>
              <a:t>.</a:t>
            </a:r>
            <a:r>
              <a:rPr sz="1800" spc="0" dirty="0">
                <a:latin typeface="Times New Roman"/>
                <a:cs typeface="Times New Roman"/>
              </a:rPr>
              <a:t>975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44102" y="1701366"/>
            <a:ext cx="57449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Times New Roman"/>
                <a:cs typeface="Times New Roman"/>
              </a:rPr>
              <a:t>1</a:t>
            </a:r>
            <a:r>
              <a:rPr sz="1800" spc="4" dirty="0">
                <a:latin typeface="Times New Roman"/>
                <a:cs typeface="Times New Roman"/>
              </a:rPr>
              <a:t>.</a:t>
            </a:r>
            <a:r>
              <a:rPr sz="1800" spc="0" dirty="0">
                <a:latin typeface="Times New Roman"/>
                <a:cs typeface="Times New Roman"/>
              </a:rPr>
              <a:t>976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58514" y="2351225"/>
            <a:ext cx="2693233" cy="13515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7572" algn="just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Times New Roman"/>
                <a:cs typeface="Times New Roman"/>
              </a:rPr>
              <a:t>En la pr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siden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ia</a:t>
            </a:r>
            <a:r>
              <a:rPr sz="1800" spc="-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de</a:t>
            </a:r>
            <a:r>
              <a:rPr sz="1800" spc="-9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Alfonso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41"/>
              </a:lnSpc>
            </a:pPr>
            <a:r>
              <a:rPr sz="1800" spc="0" dirty="0">
                <a:latin typeface="Times New Roman"/>
                <a:cs typeface="Times New Roman"/>
              </a:rPr>
              <a:t>Lóp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z</a:t>
            </a:r>
            <a:r>
              <a:rPr sz="1800" spc="-1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Mich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lsen </a:t>
            </a:r>
            <a:r>
              <a:rPr sz="1800" spc="-4" dirty="0">
                <a:latin typeface="Times New Roman"/>
                <a:cs typeface="Times New Roman"/>
              </a:rPr>
              <a:t>s</a:t>
            </a:r>
            <a:r>
              <a:rPr sz="1800" spc="0" dirty="0">
                <a:latin typeface="Times New Roman"/>
                <a:cs typeface="Times New Roman"/>
              </a:rPr>
              <a:t>e</a:t>
            </a:r>
            <a:r>
              <a:rPr sz="1800" spc="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in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c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o</a:t>
            </a:r>
            <a:r>
              <a:rPr sz="1800" spc="-1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el </a:t>
            </a:r>
            <a:r>
              <a:rPr sz="1800" spc="-4" dirty="0">
                <a:latin typeface="Times New Roman"/>
                <a:cs typeface="Times New Roman"/>
              </a:rPr>
              <a:t>M</a:t>
            </a:r>
            <a:r>
              <a:rPr sz="1800" spc="0" dirty="0">
                <a:latin typeface="Times New Roman"/>
                <a:cs typeface="Times New Roman"/>
              </a:rPr>
              <a:t>e</a:t>
            </a:r>
            <a:r>
              <a:rPr sz="1800" spc="4" dirty="0">
                <a:latin typeface="Times New Roman"/>
                <a:cs typeface="Times New Roman"/>
              </a:rPr>
              <a:t>j</a:t>
            </a:r>
            <a:r>
              <a:rPr sz="1800" spc="0" dirty="0">
                <a:latin typeface="Times New Roman"/>
                <a:cs typeface="Times New Roman"/>
              </a:rPr>
              <a:t>ora</a:t>
            </a:r>
            <a:r>
              <a:rPr sz="1800" spc="-4" dirty="0">
                <a:latin typeface="Times New Roman"/>
                <a:cs typeface="Times New Roman"/>
              </a:rPr>
              <a:t>m</a:t>
            </a:r>
            <a:r>
              <a:rPr sz="1800" spc="0" dirty="0">
                <a:latin typeface="Times New Roman"/>
                <a:cs typeface="Times New Roman"/>
              </a:rPr>
              <a:t>i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nto</a:t>
            </a:r>
            <a:r>
              <a:rPr sz="1800" spc="-1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Cual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t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t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vo</a:t>
            </a:r>
            <a:r>
              <a:rPr sz="1800" spc="-1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de la Edu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a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ión</a:t>
            </a:r>
            <a:r>
              <a:rPr sz="1800" spc="-1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el</a:t>
            </a:r>
            <a:r>
              <a:rPr sz="1800" spc="-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cu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l</a:t>
            </a:r>
            <a:endParaRPr sz="1800">
              <a:latin typeface="Times New Roman"/>
              <a:cs typeface="Times New Roman"/>
            </a:endParaRPr>
          </a:p>
          <a:p>
            <a:pPr marL="12700" marR="1846143" algn="just">
              <a:lnSpc>
                <a:spcPct val="95825"/>
              </a:lnSpc>
            </a:pPr>
            <a:r>
              <a:rPr sz="1800" spc="0" dirty="0">
                <a:latin typeface="Times New Roman"/>
                <a:cs typeface="Times New Roman"/>
              </a:rPr>
              <a:t>propuso: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29143" y="2351225"/>
            <a:ext cx="2912874" cy="13515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47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Times New Roman"/>
                <a:cs typeface="Times New Roman"/>
              </a:rPr>
              <a:t>se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cr</a:t>
            </a:r>
            <a:r>
              <a:rPr sz="1800" spc="9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ó: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800" spc="0" dirty="0">
                <a:latin typeface="Wingdings"/>
                <a:cs typeface="Wingdings"/>
              </a:rPr>
              <a:t></a:t>
            </a:r>
            <a:r>
              <a:rPr sz="1800" spc="0" dirty="0">
                <a:latin typeface="Times New Roman"/>
                <a:cs typeface="Times New Roman"/>
              </a:rPr>
              <a:t> </a:t>
            </a:r>
            <a:r>
              <a:rPr sz="1800" spc="370" dirty="0">
                <a:latin typeface="Times New Roman"/>
                <a:cs typeface="Times New Roman"/>
              </a:rPr>
              <a:t> 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l </a:t>
            </a:r>
            <a:r>
              <a:rPr sz="1800" spc="-4" dirty="0">
                <a:latin typeface="Times New Roman"/>
                <a:cs typeface="Times New Roman"/>
              </a:rPr>
              <a:t>M</a:t>
            </a:r>
            <a:r>
              <a:rPr sz="1800" spc="0" dirty="0">
                <a:latin typeface="Times New Roman"/>
                <a:cs typeface="Times New Roman"/>
              </a:rPr>
              <a:t>in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ster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o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de Edu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a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ión</a:t>
            </a:r>
            <a:endParaRPr sz="1800">
              <a:latin typeface="Times New Roman"/>
              <a:cs typeface="Times New Roman"/>
            </a:endParaRPr>
          </a:p>
          <a:p>
            <a:pPr marL="299211" marR="40658" indent="-286511">
              <a:lnSpc>
                <a:spcPct val="100041"/>
              </a:lnSpc>
              <a:spcBef>
                <a:spcPts val="90"/>
              </a:spcBef>
              <a:tabLst>
                <a:tab pos="355600" algn="l"/>
              </a:tabLst>
            </a:pPr>
            <a:r>
              <a:rPr sz="1800" spc="0" dirty="0">
                <a:latin typeface="Wingdings"/>
                <a:cs typeface="Wingdings"/>
              </a:rPr>
              <a:t></a:t>
            </a:r>
            <a:r>
              <a:rPr sz="1800" spc="0" dirty="0">
                <a:latin typeface="Times New Roman"/>
                <a:cs typeface="Times New Roman"/>
              </a:rPr>
              <a:t>		la Direc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ión</a:t>
            </a:r>
            <a:r>
              <a:rPr sz="1800" spc="-1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General de Cap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c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t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c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ón</a:t>
            </a:r>
            <a:r>
              <a:rPr sz="1800" spc="-2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y Perf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c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ion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-9" dirty="0">
                <a:latin typeface="Times New Roman"/>
                <a:cs typeface="Times New Roman"/>
              </a:rPr>
              <a:t>m</a:t>
            </a:r>
            <a:r>
              <a:rPr sz="1800" spc="0" dirty="0">
                <a:latin typeface="Times New Roman"/>
                <a:cs typeface="Times New Roman"/>
              </a:rPr>
              <a:t>i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nto</a:t>
            </a:r>
            <a:r>
              <a:rPr sz="1800" spc="-1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Doc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nte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3799" y="2425840"/>
            <a:ext cx="24119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0616" y="2427044"/>
            <a:ext cx="2580690" cy="29978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Times New Roman"/>
                <a:cs typeface="Times New Roman"/>
              </a:rPr>
              <a:t>Deb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te</a:t>
            </a:r>
            <a:r>
              <a:rPr sz="1800" spc="-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en</a:t>
            </a:r>
            <a:r>
              <a:rPr sz="1800" spc="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re los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pa</a:t>
            </a:r>
            <a:r>
              <a:rPr sz="1800" spc="4" dirty="0">
                <a:latin typeface="Times New Roman"/>
                <a:cs typeface="Times New Roman"/>
              </a:rPr>
              <a:t>r</a:t>
            </a:r>
            <a:r>
              <a:rPr sz="1800" spc="0" dirty="0">
                <a:latin typeface="Times New Roman"/>
                <a:cs typeface="Times New Roman"/>
              </a:rPr>
              <a:t>t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da</a:t>
            </a:r>
            <a:r>
              <a:rPr sz="1800" spc="4" dirty="0">
                <a:latin typeface="Times New Roman"/>
                <a:cs typeface="Times New Roman"/>
              </a:rPr>
              <a:t>r</a:t>
            </a:r>
            <a:r>
              <a:rPr sz="1800" spc="0" dirty="0">
                <a:latin typeface="Times New Roman"/>
                <a:cs typeface="Times New Roman"/>
              </a:rPr>
              <a:t>ios</a:t>
            </a:r>
            <a:endParaRPr sz="1800">
              <a:latin typeface="Times New Roman"/>
              <a:cs typeface="Times New Roman"/>
            </a:endParaRPr>
          </a:p>
          <a:p>
            <a:pPr marL="12700" marR="319370">
              <a:lnSpc>
                <a:spcPct val="100041"/>
              </a:lnSpc>
            </a:pPr>
            <a:r>
              <a:rPr sz="1800" spc="0" dirty="0">
                <a:latin typeface="Times New Roman"/>
                <a:cs typeface="Times New Roman"/>
              </a:rPr>
              <a:t>de la  </a:t>
            </a:r>
            <a:r>
              <a:rPr sz="1800" spc="-4" dirty="0">
                <a:latin typeface="Times New Roman"/>
                <a:cs typeface="Times New Roman"/>
              </a:rPr>
              <a:t>“</a:t>
            </a:r>
            <a:r>
              <a:rPr sz="1800" spc="-9" dirty="0">
                <a:latin typeface="Times New Roman"/>
                <a:cs typeface="Times New Roman"/>
              </a:rPr>
              <a:t>m</a:t>
            </a:r>
            <a:r>
              <a:rPr sz="1800" spc="0" dirty="0">
                <a:latin typeface="Times New Roman"/>
                <a:cs typeface="Times New Roman"/>
              </a:rPr>
              <a:t>a</a:t>
            </a:r>
            <a:r>
              <a:rPr sz="1800" spc="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emát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ca </a:t>
            </a:r>
            <a:r>
              <a:rPr sz="1800" spc="-9" dirty="0">
                <a:latin typeface="Times New Roman"/>
                <a:cs typeface="Times New Roman"/>
              </a:rPr>
              <a:t>m</a:t>
            </a:r>
            <a:r>
              <a:rPr sz="1800" spc="0" dirty="0">
                <a:latin typeface="Times New Roman"/>
                <a:cs typeface="Times New Roman"/>
              </a:rPr>
              <a:t>oderna” y quien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s apo</a:t>
            </a:r>
            <a:r>
              <a:rPr sz="1800" spc="25" dirty="0">
                <a:latin typeface="Times New Roman"/>
                <a:cs typeface="Times New Roman"/>
              </a:rPr>
              <a:t>y</a:t>
            </a:r>
            <a:r>
              <a:rPr sz="1800" spc="0" dirty="0">
                <a:latin typeface="Times New Roman"/>
                <a:cs typeface="Times New Roman"/>
              </a:rPr>
              <a:t>ab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n</a:t>
            </a:r>
            <a:r>
              <a:rPr sz="1800" spc="-3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la </a:t>
            </a:r>
            <a:r>
              <a:rPr sz="1800" spc="-9" dirty="0">
                <a:latin typeface="Times New Roman"/>
                <a:cs typeface="Times New Roman"/>
              </a:rPr>
              <a:t>m</a:t>
            </a:r>
            <a:r>
              <a:rPr sz="1800" spc="0" dirty="0">
                <a:latin typeface="Times New Roman"/>
                <a:cs typeface="Times New Roman"/>
              </a:rPr>
              <a:t>a</a:t>
            </a:r>
            <a:r>
              <a:rPr sz="1800" spc="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emát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ca tr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di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ion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l</a:t>
            </a:r>
            <a:endParaRPr sz="1800">
              <a:latin typeface="Times New Roman"/>
              <a:cs typeface="Times New Roman"/>
            </a:endParaRPr>
          </a:p>
          <a:p>
            <a:pPr marL="12700" marR="98542">
              <a:lnSpc>
                <a:spcPct val="100041"/>
              </a:lnSpc>
            </a:pPr>
            <a:r>
              <a:rPr sz="1800" spc="0" dirty="0">
                <a:latin typeface="Times New Roman"/>
                <a:cs typeface="Times New Roman"/>
              </a:rPr>
              <a:t>En Colo</a:t>
            </a:r>
            <a:r>
              <a:rPr sz="1800" spc="-4" dirty="0">
                <a:latin typeface="Times New Roman"/>
                <a:cs typeface="Times New Roman"/>
              </a:rPr>
              <a:t>m</a:t>
            </a:r>
            <a:r>
              <a:rPr sz="1800" spc="0" dirty="0">
                <a:latin typeface="Times New Roman"/>
                <a:cs typeface="Times New Roman"/>
              </a:rPr>
              <a:t>bia la tr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nsfor</a:t>
            </a:r>
            <a:r>
              <a:rPr sz="1800" spc="-9" dirty="0">
                <a:latin typeface="Times New Roman"/>
                <a:cs typeface="Times New Roman"/>
              </a:rPr>
              <a:t>m</a:t>
            </a:r>
            <a:r>
              <a:rPr sz="1800" spc="0" dirty="0">
                <a:latin typeface="Times New Roman"/>
                <a:cs typeface="Times New Roman"/>
              </a:rPr>
              <a:t>a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ión no</a:t>
            </a:r>
            <a:r>
              <a:rPr sz="1800" spc="-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iba </a:t>
            </a:r>
            <a:r>
              <a:rPr sz="1800" spc="-9" dirty="0">
                <a:latin typeface="Times New Roman"/>
                <a:cs typeface="Times New Roman"/>
              </a:rPr>
              <a:t>m</a:t>
            </a:r>
            <a:r>
              <a:rPr sz="1800" spc="0" dirty="0">
                <a:latin typeface="Times New Roman"/>
                <a:cs typeface="Times New Roman"/>
              </a:rPr>
              <a:t>ás a</a:t>
            </a:r>
            <a:r>
              <a:rPr sz="1800" spc="4" dirty="0">
                <a:latin typeface="Times New Roman"/>
                <a:cs typeface="Times New Roman"/>
              </a:rPr>
              <a:t>l</a:t>
            </a:r>
            <a:r>
              <a:rPr sz="1800" spc="0" dirty="0">
                <a:latin typeface="Times New Roman"/>
                <a:cs typeface="Times New Roman"/>
              </a:rPr>
              <a:t>lá</a:t>
            </a:r>
            <a:r>
              <a:rPr sz="1800" spc="-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de a</a:t>
            </a:r>
            <a:r>
              <a:rPr sz="1800" spc="4" dirty="0">
                <a:latin typeface="Times New Roman"/>
                <a:cs typeface="Times New Roman"/>
              </a:rPr>
              <a:t>l</a:t>
            </a:r>
            <a:r>
              <a:rPr sz="1800" spc="0" dirty="0">
                <a:latin typeface="Times New Roman"/>
                <a:cs typeface="Times New Roman"/>
              </a:rPr>
              <a:t>gunas adi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ion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s, s</a:t>
            </a:r>
            <a:r>
              <a:rPr sz="1800" spc="-4" dirty="0">
                <a:latin typeface="Times New Roman"/>
                <a:cs typeface="Times New Roman"/>
              </a:rPr>
              <a:t>u</a:t>
            </a:r>
            <a:r>
              <a:rPr sz="1800" spc="0" dirty="0">
                <a:latin typeface="Times New Roman"/>
                <a:cs typeface="Times New Roman"/>
              </a:rPr>
              <a:t>presiones</a:t>
            </a:r>
            <a:r>
              <a:rPr sz="1800" spc="-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y re</a:t>
            </a:r>
            <a:r>
              <a:rPr sz="1800" spc="4" dirty="0">
                <a:latin typeface="Times New Roman"/>
                <a:cs typeface="Times New Roman"/>
              </a:rPr>
              <a:t>o</a:t>
            </a:r>
            <a:r>
              <a:rPr sz="1800" spc="-34" dirty="0">
                <a:latin typeface="Times New Roman"/>
                <a:cs typeface="Times New Roman"/>
              </a:rPr>
              <a:t>r</a:t>
            </a:r>
            <a:r>
              <a:rPr sz="1800" spc="0" dirty="0">
                <a:latin typeface="Times New Roman"/>
                <a:cs typeface="Times New Roman"/>
              </a:rPr>
              <a:t>gan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z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c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ón</a:t>
            </a:r>
            <a:r>
              <a:rPr sz="1800" spc="-2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de con</a:t>
            </a:r>
            <a:r>
              <a:rPr sz="1800" spc="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en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dos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58514" y="3721875"/>
            <a:ext cx="24119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45026" y="3723079"/>
            <a:ext cx="2369676" cy="24489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73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Times New Roman"/>
                <a:cs typeface="Times New Roman"/>
              </a:rPr>
              <a:t>la re</a:t>
            </a:r>
            <a:r>
              <a:rPr sz="1800" spc="4" dirty="0">
                <a:latin typeface="Times New Roman"/>
                <a:cs typeface="Times New Roman"/>
              </a:rPr>
              <a:t>n</a:t>
            </a:r>
            <a:r>
              <a:rPr sz="1800" spc="0" dirty="0">
                <a:latin typeface="Times New Roman"/>
                <a:cs typeface="Times New Roman"/>
              </a:rPr>
              <a:t>ova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ión</a:t>
            </a:r>
            <a:r>
              <a:rPr sz="1800" spc="-1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de los</a:t>
            </a:r>
            <a:endParaRPr sz="1800">
              <a:latin typeface="Times New Roman"/>
              <a:cs typeface="Times New Roman"/>
            </a:endParaRPr>
          </a:p>
          <a:p>
            <a:pPr marL="12700" marR="26730">
              <a:lnSpc>
                <a:spcPct val="95825"/>
              </a:lnSpc>
            </a:pPr>
            <a:r>
              <a:rPr sz="1800" spc="0" dirty="0">
                <a:latin typeface="Times New Roman"/>
                <a:cs typeface="Times New Roman"/>
              </a:rPr>
              <a:t>progr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-9" dirty="0">
                <a:latin typeface="Times New Roman"/>
                <a:cs typeface="Times New Roman"/>
              </a:rPr>
              <a:t>m</a:t>
            </a:r>
            <a:r>
              <a:rPr sz="1800" spc="0" dirty="0">
                <a:latin typeface="Times New Roman"/>
                <a:cs typeface="Times New Roman"/>
              </a:rPr>
              <a:t>as</a:t>
            </a:r>
            <a:endParaRPr sz="1800">
              <a:latin typeface="Times New Roman"/>
              <a:cs typeface="Times New Roman"/>
            </a:endParaRPr>
          </a:p>
          <a:p>
            <a:pPr marL="12700" marR="559689" indent="56387">
              <a:lnSpc>
                <a:spcPct val="100137"/>
              </a:lnSpc>
              <a:spcBef>
                <a:spcPts val="90"/>
              </a:spcBef>
            </a:pPr>
            <a:r>
              <a:rPr sz="1800" spc="0" dirty="0">
                <a:latin typeface="Times New Roman"/>
                <a:cs typeface="Times New Roman"/>
              </a:rPr>
              <a:t>la c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pa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i</a:t>
            </a:r>
            <a:r>
              <a:rPr sz="1800" spc="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a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ión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del </a:t>
            </a:r>
            <a:r>
              <a:rPr sz="1800" spc="-9" dirty="0">
                <a:latin typeface="Times New Roman"/>
                <a:cs typeface="Times New Roman"/>
              </a:rPr>
              <a:t>m</a:t>
            </a:r>
            <a:r>
              <a:rPr sz="1800" spc="0" dirty="0">
                <a:latin typeface="Times New Roman"/>
                <a:cs typeface="Times New Roman"/>
              </a:rPr>
              <a:t>ag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ster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o</a:t>
            </a:r>
            <a:endParaRPr sz="1800">
              <a:latin typeface="Times New Roman"/>
              <a:cs typeface="Times New Roman"/>
            </a:endParaRPr>
          </a:p>
          <a:p>
            <a:pPr marL="12700" indent="56387">
              <a:lnSpc>
                <a:spcPct val="100041"/>
              </a:lnSpc>
            </a:pPr>
            <a:r>
              <a:rPr sz="1800" spc="0" dirty="0">
                <a:latin typeface="Times New Roman"/>
                <a:cs typeface="Times New Roman"/>
              </a:rPr>
              <a:t>la disponib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l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dad</a:t>
            </a:r>
            <a:r>
              <a:rPr sz="1800" spc="-1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de </a:t>
            </a:r>
            <a:r>
              <a:rPr sz="1800" spc="-9" dirty="0">
                <a:latin typeface="Times New Roman"/>
                <a:cs typeface="Times New Roman"/>
              </a:rPr>
              <a:t>m</a:t>
            </a:r>
            <a:r>
              <a:rPr sz="1800" spc="0" dirty="0">
                <a:latin typeface="Times New Roman"/>
                <a:cs typeface="Times New Roman"/>
              </a:rPr>
              <a:t>ed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os 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duc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t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vos,</a:t>
            </a:r>
            <a:r>
              <a:rPr sz="1800" spc="-1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como estr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t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gi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s</a:t>
            </a:r>
            <a:r>
              <a:rPr sz="1800" spc="-1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pa</a:t>
            </a:r>
            <a:r>
              <a:rPr sz="1800" spc="4" dirty="0">
                <a:latin typeface="Times New Roman"/>
                <a:cs typeface="Times New Roman"/>
              </a:rPr>
              <a:t>r</a:t>
            </a:r>
            <a:r>
              <a:rPr sz="1800" spc="0" dirty="0">
                <a:latin typeface="Times New Roman"/>
                <a:cs typeface="Times New Roman"/>
              </a:rPr>
              <a:t>a </a:t>
            </a:r>
            <a:r>
              <a:rPr sz="1800" spc="-9" dirty="0">
                <a:latin typeface="Times New Roman"/>
                <a:cs typeface="Times New Roman"/>
              </a:rPr>
              <a:t>m</a:t>
            </a:r>
            <a:r>
              <a:rPr sz="1800" spc="0" dirty="0">
                <a:latin typeface="Times New Roman"/>
                <a:cs typeface="Times New Roman"/>
              </a:rPr>
              <a:t>e</a:t>
            </a:r>
            <a:r>
              <a:rPr sz="1800" spc="4" dirty="0">
                <a:latin typeface="Times New Roman"/>
                <a:cs typeface="Times New Roman"/>
              </a:rPr>
              <a:t>j</a:t>
            </a:r>
            <a:r>
              <a:rPr sz="1800" spc="0" dirty="0">
                <a:latin typeface="Times New Roman"/>
                <a:cs typeface="Times New Roman"/>
              </a:rPr>
              <a:t>or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r</a:t>
            </a:r>
            <a:endParaRPr sz="1800">
              <a:latin typeface="Times New Roman"/>
              <a:cs typeface="Times New Roman"/>
            </a:endParaRPr>
          </a:p>
          <a:p>
            <a:pPr marL="12700" marR="26730">
              <a:lnSpc>
                <a:spcPct val="95825"/>
              </a:lnSpc>
            </a:pPr>
            <a:r>
              <a:rPr sz="1800" spc="0" dirty="0">
                <a:latin typeface="Times New Roman"/>
                <a:cs typeface="Times New Roman"/>
              </a:rPr>
              <a:t>la c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l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dad</a:t>
            </a:r>
            <a:r>
              <a:rPr sz="1800" spc="-1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de la</a:t>
            </a:r>
            <a:endParaRPr sz="1800">
              <a:latin typeface="Times New Roman"/>
              <a:cs typeface="Times New Roman"/>
            </a:endParaRPr>
          </a:p>
          <a:p>
            <a:pPr marL="12700" marR="26730">
              <a:lnSpc>
                <a:spcPct val="95825"/>
              </a:lnSpc>
              <a:spcBef>
                <a:spcPts val="90"/>
              </a:spcBef>
            </a:pPr>
            <a:r>
              <a:rPr sz="1800" spc="0" dirty="0">
                <a:latin typeface="Times New Roman"/>
                <a:cs typeface="Times New Roman"/>
              </a:rPr>
              <a:t>educ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c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ón.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29143" y="3721875"/>
            <a:ext cx="24119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5655" y="3723079"/>
            <a:ext cx="2745266" cy="13515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9088" marR="2673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Times New Roman"/>
                <a:cs typeface="Times New Roman"/>
              </a:rPr>
              <a:t>Currí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ulo y</a:t>
            </a:r>
            <a:r>
              <a:rPr sz="1800" spc="-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Medios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41"/>
              </a:lnSpc>
            </a:pPr>
            <a:r>
              <a:rPr sz="1800" spc="0" dirty="0">
                <a:latin typeface="Times New Roman"/>
                <a:cs typeface="Times New Roman"/>
              </a:rPr>
              <a:t>Edu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a</a:t>
            </a:r>
            <a:r>
              <a:rPr sz="1800" spc="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ivos,</a:t>
            </a:r>
            <a:r>
              <a:rPr sz="1800" spc="-1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la</a:t>
            </a:r>
            <a:r>
              <a:rPr sz="1800" spc="-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cu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l diseñó y exp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rimentó</a:t>
            </a:r>
            <a:r>
              <a:rPr sz="1800" spc="-1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en</a:t>
            </a:r>
            <a:r>
              <a:rPr sz="1800" spc="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a</a:t>
            </a:r>
            <a:r>
              <a:rPr sz="1800" spc="4" dirty="0">
                <a:latin typeface="Times New Roman"/>
                <a:cs typeface="Times New Roman"/>
              </a:rPr>
              <a:t>l</a:t>
            </a:r>
            <a:r>
              <a:rPr sz="1800" spc="0" dirty="0">
                <a:latin typeface="Times New Roman"/>
                <a:cs typeface="Times New Roman"/>
              </a:rPr>
              <a:t>gunas es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ue</a:t>
            </a:r>
            <a:r>
              <a:rPr sz="1800" spc="4" dirty="0">
                <a:latin typeface="Times New Roman"/>
                <a:cs typeface="Times New Roman"/>
              </a:rPr>
              <a:t>l</a:t>
            </a:r>
            <a:r>
              <a:rPr sz="1800" spc="0" dirty="0">
                <a:latin typeface="Times New Roman"/>
                <a:cs typeface="Times New Roman"/>
              </a:rPr>
              <a:t>as</a:t>
            </a:r>
            <a:r>
              <a:rPr sz="1800" spc="-1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del pa</a:t>
            </a:r>
            <a:r>
              <a:rPr sz="1800" spc="4" dirty="0">
                <a:latin typeface="Times New Roman"/>
                <a:cs typeface="Times New Roman"/>
              </a:rPr>
              <a:t>í</a:t>
            </a:r>
            <a:r>
              <a:rPr sz="1800" spc="0" dirty="0">
                <a:latin typeface="Times New Roman"/>
                <a:cs typeface="Times New Roman"/>
              </a:rPr>
              <a:t>s un currí</a:t>
            </a:r>
            <a:r>
              <a:rPr sz="1800" spc="9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ulo pa</a:t>
            </a:r>
            <a:r>
              <a:rPr sz="1800" spc="4" dirty="0">
                <a:latin typeface="Times New Roman"/>
                <a:cs typeface="Times New Roman"/>
              </a:rPr>
              <a:t>r</a:t>
            </a:r>
            <a:r>
              <a:rPr sz="1800" spc="0" dirty="0">
                <a:latin typeface="Times New Roman"/>
                <a:cs typeface="Times New Roman"/>
              </a:rPr>
              <a:t>a los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gr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dos </a:t>
            </a:r>
            <a:r>
              <a:rPr sz="1800" spc="4" dirty="0">
                <a:latin typeface="Times New Roman"/>
                <a:cs typeface="Times New Roman"/>
              </a:rPr>
              <a:t>1</a:t>
            </a:r>
            <a:r>
              <a:rPr sz="1800" spc="0" dirty="0">
                <a:latin typeface="Times New Roman"/>
                <a:cs typeface="Times New Roman"/>
              </a:rPr>
              <a:t>°</a:t>
            </a:r>
            <a:r>
              <a:rPr sz="1800" spc="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a 3°.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3799" y="3797821"/>
            <a:ext cx="24119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58514" y="4270515"/>
            <a:ext cx="24119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58514" y="4819409"/>
            <a:ext cx="24119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9371076" y="0"/>
            <a:ext cx="1219200" cy="6857999"/>
          </a:xfrm>
          <a:custGeom>
            <a:avLst/>
            <a:gdLst/>
            <a:ahLst/>
            <a:cxnLst/>
            <a:rect l="l" t="t" r="r" b="b"/>
            <a:pathLst>
              <a:path w="1219200" h="6857999">
                <a:moveTo>
                  <a:pt x="0" y="1"/>
                </a:moveTo>
                <a:lnTo>
                  <a:pt x="1219199" y="6857998"/>
                </a:lnTo>
              </a:path>
              <a:path w="1219200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24928" y="3681983"/>
            <a:ext cx="4763516" cy="3176586"/>
          </a:xfrm>
          <a:custGeom>
            <a:avLst/>
            <a:gdLst/>
            <a:ahLst/>
            <a:cxnLst/>
            <a:rect l="l" t="t" r="r" b="b"/>
            <a:pathLst>
              <a:path w="4763516" h="3176586">
                <a:moveTo>
                  <a:pt x="4763516" y="0"/>
                </a:moveTo>
                <a:lnTo>
                  <a:pt x="860" y="3176012"/>
                </a:lnTo>
              </a:path>
              <a:path w="4763516" h="3176586">
                <a:moveTo>
                  <a:pt x="860" y="3176012"/>
                </a:moveTo>
                <a:lnTo>
                  <a:pt x="4763516" y="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82100" y="-9144"/>
            <a:ext cx="3006852" cy="6867144"/>
          </a:xfrm>
          <a:custGeom>
            <a:avLst/>
            <a:gdLst/>
            <a:ahLst/>
            <a:cxnLst/>
            <a:rect l="l" t="t" r="r" b="b"/>
            <a:pathLst>
              <a:path w="3006852" h="6867144">
                <a:moveTo>
                  <a:pt x="3006852" y="9144"/>
                </a:moveTo>
                <a:lnTo>
                  <a:pt x="2042484" y="9144"/>
                </a:lnTo>
                <a:lnTo>
                  <a:pt x="1" y="6867140"/>
                </a:lnTo>
                <a:lnTo>
                  <a:pt x="3006852" y="6867140"/>
                </a:lnTo>
                <a:lnTo>
                  <a:pt x="3006852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602724" y="-9144"/>
            <a:ext cx="2589276" cy="6867144"/>
          </a:xfrm>
          <a:custGeom>
            <a:avLst/>
            <a:gdLst/>
            <a:ahLst/>
            <a:cxnLst/>
            <a:rect l="l" t="t" r="r" b="b"/>
            <a:pathLst>
              <a:path w="2589276" h="6867144">
                <a:moveTo>
                  <a:pt x="2589275" y="9144"/>
                </a:moveTo>
                <a:lnTo>
                  <a:pt x="1610" y="9144"/>
                </a:lnTo>
                <a:lnTo>
                  <a:pt x="1209801" y="6867140"/>
                </a:lnTo>
                <a:lnTo>
                  <a:pt x="2589275" y="6867140"/>
                </a:lnTo>
                <a:lnTo>
                  <a:pt x="2589275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32164" y="3048000"/>
            <a:ext cx="3259835" cy="3809999"/>
          </a:xfrm>
          <a:custGeom>
            <a:avLst/>
            <a:gdLst/>
            <a:ahLst/>
            <a:cxnLst/>
            <a:rect l="l" t="t" r="r" b="b"/>
            <a:pathLst>
              <a:path w="3259835" h="3809999">
                <a:moveTo>
                  <a:pt x="3259835" y="0"/>
                </a:moveTo>
                <a:lnTo>
                  <a:pt x="1" y="3809997"/>
                </a:lnTo>
                <a:lnTo>
                  <a:pt x="3259835" y="3809997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334500" y="-9144"/>
            <a:ext cx="2854452" cy="6867144"/>
          </a:xfrm>
          <a:custGeom>
            <a:avLst/>
            <a:gdLst/>
            <a:ahLst/>
            <a:cxnLst/>
            <a:rect l="l" t="t" r="r" b="b"/>
            <a:pathLst>
              <a:path w="2854452" h="6867144">
                <a:moveTo>
                  <a:pt x="2854452" y="9144"/>
                </a:moveTo>
                <a:lnTo>
                  <a:pt x="3290" y="9144"/>
                </a:lnTo>
                <a:lnTo>
                  <a:pt x="2470910" y="6867140"/>
                </a:lnTo>
                <a:lnTo>
                  <a:pt x="2854452" y="6867140"/>
                </a:lnTo>
                <a:lnTo>
                  <a:pt x="2854452" y="9144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898124" y="-9144"/>
            <a:ext cx="1290827" cy="6867144"/>
          </a:xfrm>
          <a:custGeom>
            <a:avLst/>
            <a:gdLst/>
            <a:ahLst/>
            <a:cxnLst/>
            <a:rect l="l" t="t" r="r" b="b"/>
            <a:pathLst>
              <a:path w="1290827" h="6867144">
                <a:moveTo>
                  <a:pt x="1290827" y="9144"/>
                </a:moveTo>
                <a:lnTo>
                  <a:pt x="1018959" y="9144"/>
                </a:lnTo>
                <a:lnTo>
                  <a:pt x="0" y="6867140"/>
                </a:lnTo>
                <a:lnTo>
                  <a:pt x="1290827" y="6867140"/>
                </a:lnTo>
                <a:lnTo>
                  <a:pt x="1290827" y="9144"/>
                </a:lnTo>
                <a:close/>
              </a:path>
            </a:pathLst>
          </a:custGeom>
          <a:solidFill>
            <a:srgbClr val="C0E3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939272" y="-9144"/>
            <a:ext cx="1249679" cy="6867144"/>
          </a:xfrm>
          <a:custGeom>
            <a:avLst/>
            <a:gdLst/>
            <a:ahLst/>
            <a:cxnLst/>
            <a:rect l="l" t="t" r="r" b="b"/>
            <a:pathLst>
              <a:path w="1249679" h="6867144">
                <a:moveTo>
                  <a:pt x="1249679" y="9144"/>
                </a:moveTo>
                <a:lnTo>
                  <a:pt x="1476" y="9144"/>
                </a:lnTo>
                <a:lnTo>
                  <a:pt x="1109217" y="6867140"/>
                </a:lnTo>
                <a:lnTo>
                  <a:pt x="1249679" y="6867140"/>
                </a:lnTo>
                <a:lnTo>
                  <a:pt x="1249679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72344" y="3590544"/>
            <a:ext cx="1816607" cy="3267455"/>
          </a:xfrm>
          <a:custGeom>
            <a:avLst/>
            <a:gdLst/>
            <a:ahLst/>
            <a:cxnLst/>
            <a:rect l="l" t="t" r="r" b="b"/>
            <a:pathLst>
              <a:path w="1816607" h="3267455">
                <a:moveTo>
                  <a:pt x="1816607" y="0"/>
                </a:moveTo>
                <a:lnTo>
                  <a:pt x="1" y="3267452"/>
                </a:lnTo>
                <a:lnTo>
                  <a:pt x="1816607" y="3267452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1706" y="1082548"/>
            <a:ext cx="11223117" cy="76200"/>
          </a:xfrm>
          <a:custGeom>
            <a:avLst/>
            <a:gdLst/>
            <a:ahLst/>
            <a:cxnLst/>
            <a:rect l="l" t="t" r="r" b="b"/>
            <a:pathLst>
              <a:path w="11223117" h="76200">
                <a:moveTo>
                  <a:pt x="11146916" y="31747"/>
                </a:moveTo>
                <a:lnTo>
                  <a:pt x="11163046" y="31750"/>
                </a:lnTo>
                <a:lnTo>
                  <a:pt x="11165967" y="34671"/>
                </a:lnTo>
                <a:lnTo>
                  <a:pt x="11223117" y="38100"/>
                </a:lnTo>
                <a:lnTo>
                  <a:pt x="11146917" y="0"/>
                </a:lnTo>
                <a:lnTo>
                  <a:pt x="11146916" y="31747"/>
                </a:lnTo>
                <a:close/>
              </a:path>
              <a:path w="11223117" h="76200">
                <a:moveTo>
                  <a:pt x="11146917" y="76200"/>
                </a:moveTo>
                <a:lnTo>
                  <a:pt x="11223117" y="38100"/>
                </a:lnTo>
                <a:lnTo>
                  <a:pt x="11163046" y="44450"/>
                </a:lnTo>
                <a:lnTo>
                  <a:pt x="11146916" y="44447"/>
                </a:lnTo>
                <a:lnTo>
                  <a:pt x="11146917" y="76200"/>
                </a:lnTo>
                <a:close/>
              </a:path>
              <a:path w="11223117" h="76200">
                <a:moveTo>
                  <a:pt x="0" y="32512"/>
                </a:moveTo>
                <a:lnTo>
                  <a:pt x="0" y="39624"/>
                </a:lnTo>
                <a:lnTo>
                  <a:pt x="2844" y="42417"/>
                </a:lnTo>
                <a:lnTo>
                  <a:pt x="6350" y="42417"/>
                </a:lnTo>
                <a:lnTo>
                  <a:pt x="11146916" y="44447"/>
                </a:lnTo>
                <a:lnTo>
                  <a:pt x="11163046" y="44450"/>
                </a:lnTo>
                <a:lnTo>
                  <a:pt x="11165967" y="41655"/>
                </a:lnTo>
                <a:lnTo>
                  <a:pt x="11165967" y="38100"/>
                </a:lnTo>
                <a:lnTo>
                  <a:pt x="11165967" y="41655"/>
                </a:lnTo>
                <a:lnTo>
                  <a:pt x="11163046" y="44450"/>
                </a:lnTo>
                <a:lnTo>
                  <a:pt x="11223117" y="38100"/>
                </a:lnTo>
                <a:lnTo>
                  <a:pt x="11165967" y="34671"/>
                </a:lnTo>
                <a:lnTo>
                  <a:pt x="11163046" y="31750"/>
                </a:lnTo>
                <a:lnTo>
                  <a:pt x="11146916" y="31747"/>
                </a:lnTo>
                <a:lnTo>
                  <a:pt x="6350" y="29717"/>
                </a:lnTo>
                <a:lnTo>
                  <a:pt x="2844" y="29717"/>
                </a:lnTo>
                <a:lnTo>
                  <a:pt x="0" y="32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41135" y="1112265"/>
            <a:ext cx="76200" cy="403479"/>
          </a:xfrm>
          <a:custGeom>
            <a:avLst/>
            <a:gdLst/>
            <a:ahLst/>
            <a:cxnLst/>
            <a:rect l="l" t="t" r="r" b="b"/>
            <a:pathLst>
              <a:path w="76200" h="403479">
                <a:moveTo>
                  <a:pt x="31750" y="343408"/>
                </a:moveTo>
                <a:lnTo>
                  <a:pt x="31749" y="327279"/>
                </a:lnTo>
                <a:lnTo>
                  <a:pt x="0" y="327279"/>
                </a:lnTo>
                <a:lnTo>
                  <a:pt x="38100" y="403479"/>
                </a:lnTo>
                <a:lnTo>
                  <a:pt x="31750" y="343408"/>
                </a:lnTo>
                <a:close/>
              </a:path>
              <a:path w="76200" h="403479">
                <a:moveTo>
                  <a:pt x="44450" y="343408"/>
                </a:moveTo>
                <a:lnTo>
                  <a:pt x="76200" y="327279"/>
                </a:lnTo>
                <a:lnTo>
                  <a:pt x="44450" y="327278"/>
                </a:lnTo>
                <a:lnTo>
                  <a:pt x="41655" y="346329"/>
                </a:lnTo>
                <a:lnTo>
                  <a:pt x="76200" y="327279"/>
                </a:lnTo>
                <a:lnTo>
                  <a:pt x="44450" y="343408"/>
                </a:lnTo>
                <a:lnTo>
                  <a:pt x="44450" y="339979"/>
                </a:lnTo>
                <a:lnTo>
                  <a:pt x="44450" y="343408"/>
                </a:lnTo>
                <a:close/>
              </a:path>
              <a:path w="76200" h="403479">
                <a:moveTo>
                  <a:pt x="34543" y="346329"/>
                </a:moveTo>
                <a:lnTo>
                  <a:pt x="38100" y="403479"/>
                </a:lnTo>
                <a:lnTo>
                  <a:pt x="38100" y="346329"/>
                </a:lnTo>
                <a:lnTo>
                  <a:pt x="34543" y="346329"/>
                </a:lnTo>
                <a:close/>
              </a:path>
              <a:path w="76200" h="403479">
                <a:moveTo>
                  <a:pt x="38100" y="403479"/>
                </a:moveTo>
                <a:lnTo>
                  <a:pt x="34543" y="346329"/>
                </a:lnTo>
                <a:lnTo>
                  <a:pt x="31750" y="339979"/>
                </a:lnTo>
                <a:lnTo>
                  <a:pt x="34543" y="346329"/>
                </a:lnTo>
                <a:lnTo>
                  <a:pt x="38100" y="346329"/>
                </a:lnTo>
                <a:lnTo>
                  <a:pt x="38100" y="403479"/>
                </a:lnTo>
                <a:lnTo>
                  <a:pt x="76200" y="327279"/>
                </a:lnTo>
                <a:lnTo>
                  <a:pt x="41655" y="346329"/>
                </a:lnTo>
                <a:lnTo>
                  <a:pt x="44450" y="327278"/>
                </a:lnTo>
                <a:lnTo>
                  <a:pt x="44450" y="2794"/>
                </a:lnTo>
                <a:lnTo>
                  <a:pt x="41655" y="0"/>
                </a:lnTo>
                <a:lnTo>
                  <a:pt x="34543" y="0"/>
                </a:lnTo>
                <a:lnTo>
                  <a:pt x="31750" y="2794"/>
                </a:lnTo>
                <a:lnTo>
                  <a:pt x="31750" y="343408"/>
                </a:lnTo>
                <a:lnTo>
                  <a:pt x="38100" y="403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990963" y="2060194"/>
            <a:ext cx="76200" cy="323850"/>
          </a:xfrm>
          <a:custGeom>
            <a:avLst/>
            <a:gdLst/>
            <a:ahLst/>
            <a:cxnLst/>
            <a:rect l="l" t="t" r="r" b="b"/>
            <a:pathLst>
              <a:path w="76200" h="323850">
                <a:moveTo>
                  <a:pt x="44480" y="247596"/>
                </a:moveTo>
                <a:lnTo>
                  <a:pt x="40258" y="6222"/>
                </a:lnTo>
                <a:lnTo>
                  <a:pt x="40131" y="2793"/>
                </a:lnTo>
                <a:lnTo>
                  <a:pt x="37337" y="0"/>
                </a:lnTo>
                <a:lnTo>
                  <a:pt x="30225" y="0"/>
                </a:lnTo>
                <a:lnTo>
                  <a:pt x="27558" y="2920"/>
                </a:lnTo>
                <a:lnTo>
                  <a:pt x="27558" y="6476"/>
                </a:lnTo>
                <a:lnTo>
                  <a:pt x="31782" y="247829"/>
                </a:lnTo>
                <a:lnTo>
                  <a:pt x="0" y="248411"/>
                </a:lnTo>
                <a:lnTo>
                  <a:pt x="32003" y="260476"/>
                </a:lnTo>
                <a:lnTo>
                  <a:pt x="32130" y="264032"/>
                </a:lnTo>
                <a:lnTo>
                  <a:pt x="34925" y="266826"/>
                </a:lnTo>
                <a:lnTo>
                  <a:pt x="42036" y="266700"/>
                </a:lnTo>
                <a:lnTo>
                  <a:pt x="44830" y="263778"/>
                </a:lnTo>
                <a:lnTo>
                  <a:pt x="44703" y="260350"/>
                </a:lnTo>
                <a:lnTo>
                  <a:pt x="76200" y="247014"/>
                </a:lnTo>
                <a:lnTo>
                  <a:pt x="44480" y="247596"/>
                </a:lnTo>
                <a:close/>
              </a:path>
              <a:path w="76200" h="323850">
                <a:moveTo>
                  <a:pt x="44703" y="260350"/>
                </a:moveTo>
                <a:lnTo>
                  <a:pt x="44830" y="263778"/>
                </a:lnTo>
                <a:lnTo>
                  <a:pt x="42036" y="266700"/>
                </a:lnTo>
                <a:lnTo>
                  <a:pt x="34925" y="266826"/>
                </a:lnTo>
                <a:lnTo>
                  <a:pt x="32130" y="264032"/>
                </a:lnTo>
                <a:lnTo>
                  <a:pt x="32003" y="260476"/>
                </a:lnTo>
                <a:lnTo>
                  <a:pt x="0" y="248411"/>
                </a:lnTo>
                <a:lnTo>
                  <a:pt x="39496" y="323850"/>
                </a:lnTo>
                <a:lnTo>
                  <a:pt x="76200" y="247014"/>
                </a:lnTo>
                <a:lnTo>
                  <a:pt x="44703" y="260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973056" y="1106170"/>
            <a:ext cx="76200" cy="403478"/>
          </a:xfrm>
          <a:custGeom>
            <a:avLst/>
            <a:gdLst/>
            <a:ahLst/>
            <a:cxnLst/>
            <a:rect l="l" t="t" r="r" b="b"/>
            <a:pathLst>
              <a:path w="76200" h="403478">
                <a:moveTo>
                  <a:pt x="31750" y="343407"/>
                </a:moveTo>
                <a:lnTo>
                  <a:pt x="31749" y="327279"/>
                </a:lnTo>
                <a:lnTo>
                  <a:pt x="0" y="327278"/>
                </a:lnTo>
                <a:lnTo>
                  <a:pt x="38100" y="403478"/>
                </a:lnTo>
                <a:lnTo>
                  <a:pt x="31750" y="343407"/>
                </a:lnTo>
                <a:close/>
              </a:path>
              <a:path w="76200" h="403478">
                <a:moveTo>
                  <a:pt x="44450" y="343407"/>
                </a:moveTo>
                <a:lnTo>
                  <a:pt x="76200" y="327278"/>
                </a:lnTo>
                <a:lnTo>
                  <a:pt x="44450" y="327278"/>
                </a:lnTo>
                <a:lnTo>
                  <a:pt x="41655" y="346328"/>
                </a:lnTo>
                <a:lnTo>
                  <a:pt x="76200" y="327278"/>
                </a:lnTo>
                <a:lnTo>
                  <a:pt x="44450" y="343407"/>
                </a:lnTo>
                <a:lnTo>
                  <a:pt x="44450" y="339978"/>
                </a:lnTo>
                <a:lnTo>
                  <a:pt x="44450" y="343407"/>
                </a:lnTo>
                <a:close/>
              </a:path>
              <a:path w="76200" h="403478">
                <a:moveTo>
                  <a:pt x="34544" y="346328"/>
                </a:moveTo>
                <a:lnTo>
                  <a:pt x="38100" y="403478"/>
                </a:lnTo>
                <a:lnTo>
                  <a:pt x="38100" y="346328"/>
                </a:lnTo>
                <a:lnTo>
                  <a:pt x="34544" y="346328"/>
                </a:lnTo>
                <a:close/>
              </a:path>
              <a:path w="76200" h="403478">
                <a:moveTo>
                  <a:pt x="38100" y="403478"/>
                </a:moveTo>
                <a:lnTo>
                  <a:pt x="34544" y="346328"/>
                </a:lnTo>
                <a:lnTo>
                  <a:pt x="31750" y="339978"/>
                </a:lnTo>
                <a:lnTo>
                  <a:pt x="34544" y="346328"/>
                </a:lnTo>
                <a:lnTo>
                  <a:pt x="38100" y="346328"/>
                </a:lnTo>
                <a:lnTo>
                  <a:pt x="38100" y="403478"/>
                </a:lnTo>
                <a:lnTo>
                  <a:pt x="76200" y="327278"/>
                </a:lnTo>
                <a:lnTo>
                  <a:pt x="41655" y="346328"/>
                </a:lnTo>
                <a:lnTo>
                  <a:pt x="44450" y="327278"/>
                </a:lnTo>
                <a:lnTo>
                  <a:pt x="44450" y="2793"/>
                </a:lnTo>
                <a:lnTo>
                  <a:pt x="41655" y="0"/>
                </a:lnTo>
                <a:lnTo>
                  <a:pt x="34544" y="0"/>
                </a:lnTo>
                <a:lnTo>
                  <a:pt x="31750" y="2793"/>
                </a:lnTo>
                <a:lnTo>
                  <a:pt x="31750" y="343407"/>
                </a:lnTo>
                <a:lnTo>
                  <a:pt x="38100" y="4034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012692"/>
            <a:ext cx="448056" cy="2845308"/>
          </a:xfrm>
          <a:custGeom>
            <a:avLst/>
            <a:gdLst/>
            <a:ahLst/>
            <a:cxnLst/>
            <a:rect l="l" t="t" r="r" b="b"/>
            <a:pathLst>
              <a:path w="448056" h="2845307">
                <a:moveTo>
                  <a:pt x="0" y="0"/>
                </a:moveTo>
                <a:lnTo>
                  <a:pt x="0" y="2845306"/>
                </a:lnTo>
                <a:lnTo>
                  <a:pt x="448055" y="2845306"/>
                </a:lnTo>
                <a:lnTo>
                  <a:pt x="0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22576" y="1257046"/>
            <a:ext cx="76200" cy="403478"/>
          </a:xfrm>
          <a:custGeom>
            <a:avLst/>
            <a:gdLst/>
            <a:ahLst/>
            <a:cxnLst/>
            <a:rect l="l" t="t" r="r" b="b"/>
            <a:pathLst>
              <a:path w="76200" h="403478">
                <a:moveTo>
                  <a:pt x="31750" y="343407"/>
                </a:moveTo>
                <a:lnTo>
                  <a:pt x="31749" y="327279"/>
                </a:lnTo>
                <a:lnTo>
                  <a:pt x="0" y="327278"/>
                </a:lnTo>
                <a:lnTo>
                  <a:pt x="38100" y="403478"/>
                </a:lnTo>
                <a:lnTo>
                  <a:pt x="31750" y="343407"/>
                </a:lnTo>
                <a:close/>
              </a:path>
              <a:path w="76200" h="403478">
                <a:moveTo>
                  <a:pt x="44450" y="343407"/>
                </a:moveTo>
                <a:lnTo>
                  <a:pt x="76200" y="327278"/>
                </a:lnTo>
                <a:lnTo>
                  <a:pt x="44450" y="327278"/>
                </a:lnTo>
                <a:lnTo>
                  <a:pt x="41656" y="346328"/>
                </a:lnTo>
                <a:lnTo>
                  <a:pt x="76200" y="327278"/>
                </a:lnTo>
                <a:lnTo>
                  <a:pt x="44450" y="343407"/>
                </a:lnTo>
                <a:lnTo>
                  <a:pt x="44450" y="339978"/>
                </a:lnTo>
                <a:lnTo>
                  <a:pt x="44450" y="343407"/>
                </a:lnTo>
                <a:close/>
              </a:path>
              <a:path w="76200" h="403478">
                <a:moveTo>
                  <a:pt x="34543" y="346328"/>
                </a:moveTo>
                <a:lnTo>
                  <a:pt x="38100" y="403478"/>
                </a:lnTo>
                <a:lnTo>
                  <a:pt x="38100" y="346328"/>
                </a:lnTo>
                <a:lnTo>
                  <a:pt x="34543" y="346328"/>
                </a:lnTo>
                <a:close/>
              </a:path>
              <a:path w="76200" h="403478">
                <a:moveTo>
                  <a:pt x="38100" y="403478"/>
                </a:moveTo>
                <a:lnTo>
                  <a:pt x="34543" y="346328"/>
                </a:lnTo>
                <a:lnTo>
                  <a:pt x="31750" y="339978"/>
                </a:lnTo>
                <a:lnTo>
                  <a:pt x="34543" y="346328"/>
                </a:lnTo>
                <a:lnTo>
                  <a:pt x="38100" y="346328"/>
                </a:lnTo>
                <a:lnTo>
                  <a:pt x="38100" y="403478"/>
                </a:lnTo>
                <a:lnTo>
                  <a:pt x="76200" y="327278"/>
                </a:lnTo>
                <a:lnTo>
                  <a:pt x="41656" y="346328"/>
                </a:lnTo>
                <a:lnTo>
                  <a:pt x="44450" y="327278"/>
                </a:lnTo>
                <a:lnTo>
                  <a:pt x="44450" y="2793"/>
                </a:lnTo>
                <a:lnTo>
                  <a:pt x="41656" y="0"/>
                </a:lnTo>
                <a:lnTo>
                  <a:pt x="34543" y="0"/>
                </a:lnTo>
                <a:lnTo>
                  <a:pt x="31750" y="2793"/>
                </a:lnTo>
                <a:lnTo>
                  <a:pt x="31750" y="343407"/>
                </a:lnTo>
                <a:lnTo>
                  <a:pt x="38100" y="4034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24227" y="2248365"/>
            <a:ext cx="44577" cy="323850"/>
          </a:xfrm>
          <a:custGeom>
            <a:avLst/>
            <a:gdLst/>
            <a:ahLst/>
            <a:cxnLst/>
            <a:rect l="l" t="t" r="r" b="b"/>
            <a:pathLst>
              <a:path w="44577" h="323850">
                <a:moveTo>
                  <a:pt x="44487" y="0"/>
                </a:moveTo>
                <a:lnTo>
                  <a:pt x="38227" y="19092"/>
                </a:lnTo>
                <a:lnTo>
                  <a:pt x="41656" y="19092"/>
                </a:lnTo>
                <a:lnTo>
                  <a:pt x="44577" y="16298"/>
                </a:lnTo>
                <a:lnTo>
                  <a:pt x="44487" y="0"/>
                </a:lnTo>
                <a:close/>
              </a:path>
              <a:path w="44577" h="323850">
                <a:moveTo>
                  <a:pt x="31787" y="84"/>
                </a:moveTo>
                <a:lnTo>
                  <a:pt x="0" y="296"/>
                </a:lnTo>
                <a:lnTo>
                  <a:pt x="38608" y="76242"/>
                </a:lnTo>
                <a:lnTo>
                  <a:pt x="31877" y="16298"/>
                </a:lnTo>
                <a:lnTo>
                  <a:pt x="31877" y="12869"/>
                </a:lnTo>
                <a:lnTo>
                  <a:pt x="34671" y="19219"/>
                </a:lnTo>
                <a:lnTo>
                  <a:pt x="38608" y="76242"/>
                </a:lnTo>
                <a:lnTo>
                  <a:pt x="76200" y="-211"/>
                </a:lnTo>
                <a:lnTo>
                  <a:pt x="44577" y="12742"/>
                </a:lnTo>
                <a:lnTo>
                  <a:pt x="76200" y="-211"/>
                </a:lnTo>
                <a:lnTo>
                  <a:pt x="44487" y="0"/>
                </a:lnTo>
                <a:lnTo>
                  <a:pt x="44577" y="16298"/>
                </a:lnTo>
                <a:lnTo>
                  <a:pt x="41656" y="19092"/>
                </a:lnTo>
                <a:lnTo>
                  <a:pt x="38227" y="19092"/>
                </a:lnTo>
                <a:lnTo>
                  <a:pt x="44487" y="0"/>
                </a:lnTo>
                <a:lnTo>
                  <a:pt x="42799" y="-241257"/>
                </a:lnTo>
                <a:lnTo>
                  <a:pt x="42799" y="-244813"/>
                </a:lnTo>
                <a:lnTo>
                  <a:pt x="39878" y="-247607"/>
                </a:lnTo>
                <a:lnTo>
                  <a:pt x="32893" y="-247607"/>
                </a:lnTo>
                <a:lnTo>
                  <a:pt x="30099" y="-244686"/>
                </a:lnTo>
                <a:lnTo>
                  <a:pt x="30099" y="-241257"/>
                </a:lnTo>
                <a:lnTo>
                  <a:pt x="31787" y="84"/>
                </a:lnTo>
                <a:close/>
              </a:path>
              <a:path w="44577" h="323850">
                <a:moveTo>
                  <a:pt x="31877" y="16298"/>
                </a:moveTo>
                <a:lnTo>
                  <a:pt x="38608" y="76242"/>
                </a:lnTo>
                <a:lnTo>
                  <a:pt x="34671" y="19219"/>
                </a:lnTo>
                <a:lnTo>
                  <a:pt x="31877" y="12869"/>
                </a:lnTo>
                <a:lnTo>
                  <a:pt x="31877" y="162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39612" y="2265373"/>
            <a:ext cx="76200" cy="266826"/>
          </a:xfrm>
          <a:custGeom>
            <a:avLst/>
            <a:gdLst/>
            <a:ahLst/>
            <a:cxnLst/>
            <a:rect l="l" t="t" r="r" b="b"/>
            <a:pathLst>
              <a:path w="76200" h="266826">
                <a:moveTo>
                  <a:pt x="44196" y="12625"/>
                </a:moveTo>
                <a:lnTo>
                  <a:pt x="76200" y="687"/>
                </a:lnTo>
                <a:lnTo>
                  <a:pt x="44461" y="0"/>
                </a:lnTo>
                <a:lnTo>
                  <a:pt x="44196" y="12625"/>
                </a:lnTo>
                <a:close/>
              </a:path>
              <a:path w="76200" h="266826">
                <a:moveTo>
                  <a:pt x="34289" y="18848"/>
                </a:moveTo>
                <a:lnTo>
                  <a:pt x="31496" y="12371"/>
                </a:lnTo>
                <a:lnTo>
                  <a:pt x="31496" y="15927"/>
                </a:lnTo>
                <a:lnTo>
                  <a:pt x="34289" y="18848"/>
                </a:lnTo>
                <a:close/>
              </a:path>
              <a:path w="76200" h="266826">
                <a:moveTo>
                  <a:pt x="46736" y="-247724"/>
                </a:moveTo>
                <a:lnTo>
                  <a:pt x="39750" y="-247978"/>
                </a:lnTo>
                <a:lnTo>
                  <a:pt x="36829" y="-245184"/>
                </a:lnTo>
                <a:lnTo>
                  <a:pt x="36829" y="-241628"/>
                </a:lnTo>
                <a:lnTo>
                  <a:pt x="31761" y="-275"/>
                </a:lnTo>
                <a:lnTo>
                  <a:pt x="0" y="-963"/>
                </a:lnTo>
                <a:lnTo>
                  <a:pt x="36575" y="75998"/>
                </a:lnTo>
                <a:lnTo>
                  <a:pt x="37718" y="18848"/>
                </a:lnTo>
                <a:lnTo>
                  <a:pt x="41275" y="18975"/>
                </a:lnTo>
                <a:lnTo>
                  <a:pt x="44196" y="16181"/>
                </a:lnTo>
                <a:lnTo>
                  <a:pt x="41275" y="18975"/>
                </a:lnTo>
                <a:lnTo>
                  <a:pt x="37718" y="18848"/>
                </a:lnTo>
                <a:lnTo>
                  <a:pt x="36575" y="75998"/>
                </a:lnTo>
                <a:lnTo>
                  <a:pt x="76200" y="687"/>
                </a:lnTo>
                <a:lnTo>
                  <a:pt x="44196" y="12625"/>
                </a:lnTo>
                <a:lnTo>
                  <a:pt x="44461" y="0"/>
                </a:lnTo>
                <a:lnTo>
                  <a:pt x="34289" y="18848"/>
                </a:lnTo>
                <a:lnTo>
                  <a:pt x="31496" y="15927"/>
                </a:lnTo>
                <a:lnTo>
                  <a:pt x="31496" y="12371"/>
                </a:lnTo>
                <a:lnTo>
                  <a:pt x="34289" y="18848"/>
                </a:lnTo>
                <a:lnTo>
                  <a:pt x="44461" y="0"/>
                </a:lnTo>
                <a:lnTo>
                  <a:pt x="49529" y="-241374"/>
                </a:lnTo>
                <a:lnTo>
                  <a:pt x="49529" y="-244930"/>
                </a:lnTo>
                <a:lnTo>
                  <a:pt x="46736" y="-247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83689" y="1735148"/>
            <a:ext cx="57449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Times New Roman"/>
                <a:cs typeface="Times New Roman"/>
              </a:rPr>
              <a:t>1</a:t>
            </a:r>
            <a:r>
              <a:rPr sz="1800" spc="4" dirty="0">
                <a:latin typeface="Times New Roman"/>
                <a:cs typeface="Times New Roman"/>
              </a:rPr>
              <a:t>.</a:t>
            </a:r>
            <a:r>
              <a:rPr sz="1800" spc="0" dirty="0">
                <a:latin typeface="Times New Roman"/>
                <a:cs typeface="Times New Roman"/>
              </a:rPr>
              <a:t>978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09818" y="1735148"/>
            <a:ext cx="51688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Times New Roman"/>
                <a:cs typeface="Times New Roman"/>
              </a:rPr>
              <a:t>1991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07956" y="1739466"/>
            <a:ext cx="51689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Times New Roman"/>
                <a:cs typeface="Times New Roman"/>
              </a:rPr>
              <a:t>1994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2282" y="2395040"/>
            <a:ext cx="3686336" cy="32721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73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Times New Roman"/>
                <a:cs typeface="Times New Roman"/>
              </a:rPr>
              <a:t>C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r</a:t>
            </a:r>
            <a:r>
              <a:rPr sz="1800" spc="4" dirty="0">
                <a:latin typeface="Times New Roman"/>
                <a:cs typeface="Times New Roman"/>
              </a:rPr>
              <a:t>l</a:t>
            </a:r>
            <a:r>
              <a:rPr sz="1800" spc="0" dirty="0">
                <a:latin typeface="Times New Roman"/>
                <a:cs typeface="Times New Roman"/>
              </a:rPr>
              <a:t>os Ed</a:t>
            </a:r>
            <a:r>
              <a:rPr sz="1800" spc="4" dirty="0">
                <a:latin typeface="Times New Roman"/>
                <a:cs typeface="Times New Roman"/>
              </a:rPr>
              <a:t>ua</a:t>
            </a:r>
            <a:r>
              <a:rPr sz="1800" spc="0" dirty="0">
                <a:latin typeface="Times New Roman"/>
                <a:cs typeface="Times New Roman"/>
              </a:rPr>
              <a:t>r</a:t>
            </a:r>
            <a:r>
              <a:rPr sz="1800" spc="4" dirty="0">
                <a:latin typeface="Times New Roman"/>
                <a:cs typeface="Times New Roman"/>
              </a:rPr>
              <a:t>d</a:t>
            </a:r>
            <a:r>
              <a:rPr sz="1800" spc="0" dirty="0">
                <a:latin typeface="Times New Roman"/>
                <a:cs typeface="Times New Roman"/>
              </a:rPr>
              <a:t>o</a:t>
            </a:r>
            <a:r>
              <a:rPr sz="1800" spc="-39" dirty="0">
                <a:latin typeface="Times New Roman"/>
                <a:cs typeface="Times New Roman"/>
              </a:rPr>
              <a:t> </a:t>
            </a:r>
            <a:r>
              <a:rPr sz="1800" spc="-204" dirty="0">
                <a:latin typeface="Times New Roman"/>
                <a:cs typeface="Times New Roman"/>
              </a:rPr>
              <a:t>V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s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o</a:t>
            </a:r>
            <a:r>
              <a:rPr sz="1800" spc="4" dirty="0">
                <a:latin typeface="Times New Roman"/>
                <a:cs typeface="Times New Roman"/>
              </a:rPr>
              <a:t> e</a:t>
            </a:r>
            <a:r>
              <a:rPr sz="1800" spc="0" dirty="0">
                <a:latin typeface="Times New Roman"/>
                <a:cs typeface="Times New Roman"/>
              </a:rPr>
              <a:t>s </a:t>
            </a:r>
            <a:r>
              <a:rPr sz="1800" spc="4" dirty="0">
                <a:latin typeface="Times New Roman"/>
                <a:cs typeface="Times New Roman"/>
              </a:rPr>
              <a:t>n</a:t>
            </a:r>
            <a:r>
              <a:rPr sz="1800" spc="0" dirty="0">
                <a:latin typeface="Times New Roman"/>
                <a:cs typeface="Times New Roman"/>
              </a:rPr>
              <a:t>ombr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do</a:t>
            </a:r>
            <a:endParaRPr sz="1800">
              <a:latin typeface="Times New Roman"/>
              <a:cs typeface="Times New Roman"/>
            </a:endParaRPr>
          </a:p>
          <a:p>
            <a:pPr marL="12700" marR="312877">
              <a:lnSpc>
                <a:spcPct val="100041"/>
              </a:lnSpc>
            </a:pP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s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sor d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l Min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st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r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o p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ra la r</a:t>
            </a:r>
            <a:r>
              <a:rPr sz="1800" spc="9" dirty="0">
                <a:latin typeface="Times New Roman"/>
                <a:cs typeface="Times New Roman"/>
              </a:rPr>
              <a:t>e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str</a:t>
            </a:r>
            <a:r>
              <a:rPr sz="1800" spc="4" dirty="0">
                <a:latin typeface="Times New Roman"/>
                <a:cs typeface="Times New Roman"/>
              </a:rPr>
              <a:t>uc</a:t>
            </a:r>
            <a:r>
              <a:rPr sz="1800" spc="0" dirty="0">
                <a:latin typeface="Times New Roman"/>
                <a:cs typeface="Times New Roman"/>
              </a:rPr>
              <a:t>t</a:t>
            </a:r>
            <a:r>
              <a:rPr sz="1800" spc="4" dirty="0">
                <a:latin typeface="Times New Roman"/>
                <a:cs typeface="Times New Roman"/>
              </a:rPr>
              <a:t>u</a:t>
            </a:r>
            <a:r>
              <a:rPr sz="1800" spc="0" dirty="0">
                <a:latin typeface="Times New Roman"/>
                <a:cs typeface="Times New Roman"/>
              </a:rPr>
              <a:t>r</a:t>
            </a:r>
            <a:r>
              <a:rPr sz="1800" spc="9" dirty="0">
                <a:latin typeface="Times New Roman"/>
                <a:cs typeface="Times New Roman"/>
              </a:rPr>
              <a:t>a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i</a:t>
            </a:r>
            <a:r>
              <a:rPr sz="1800" spc="4" dirty="0">
                <a:latin typeface="Times New Roman"/>
                <a:cs typeface="Times New Roman"/>
              </a:rPr>
              <a:t>ó</a:t>
            </a:r>
            <a:r>
              <a:rPr sz="1800" spc="0" dirty="0">
                <a:latin typeface="Times New Roman"/>
                <a:cs typeface="Times New Roman"/>
              </a:rPr>
              <a:t>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de l</a:t>
            </a:r>
            <a:r>
              <a:rPr sz="1800" spc="9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s m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t</a:t>
            </a:r>
            <a:r>
              <a:rPr sz="1800" spc="9" dirty="0">
                <a:latin typeface="Times New Roman"/>
                <a:cs typeface="Times New Roman"/>
              </a:rPr>
              <a:t>e</a:t>
            </a:r>
            <a:r>
              <a:rPr sz="1800" spc="-4" dirty="0">
                <a:latin typeface="Times New Roman"/>
                <a:cs typeface="Times New Roman"/>
              </a:rPr>
              <a:t>m</a:t>
            </a:r>
            <a:r>
              <a:rPr sz="1800" spc="4" dirty="0">
                <a:latin typeface="Times New Roman"/>
                <a:cs typeface="Times New Roman"/>
              </a:rPr>
              <a:t>á</a:t>
            </a:r>
            <a:r>
              <a:rPr sz="1800" spc="0" dirty="0">
                <a:latin typeface="Times New Roman"/>
                <a:cs typeface="Times New Roman"/>
              </a:rPr>
              <a:t>t</a:t>
            </a:r>
            <a:r>
              <a:rPr sz="1800" spc="4" dirty="0">
                <a:latin typeface="Times New Roman"/>
                <a:cs typeface="Times New Roman"/>
              </a:rPr>
              <a:t>ica</a:t>
            </a:r>
            <a:r>
              <a:rPr sz="1800" spc="0" dirty="0">
                <a:latin typeface="Times New Roman"/>
                <a:cs typeface="Times New Roman"/>
              </a:rPr>
              <a:t>s, p</a:t>
            </a:r>
            <a:r>
              <a:rPr sz="1800" spc="4" dirty="0">
                <a:latin typeface="Times New Roman"/>
                <a:cs typeface="Times New Roman"/>
              </a:rPr>
              <a:t>r</a:t>
            </a:r>
            <a:r>
              <a:rPr sz="1800" spc="0" dirty="0">
                <a:latin typeface="Times New Roman"/>
                <a:cs typeface="Times New Roman"/>
              </a:rPr>
              <a:t>op</a:t>
            </a:r>
            <a:r>
              <a:rPr sz="1800" spc="4" dirty="0">
                <a:latin typeface="Times New Roman"/>
                <a:cs typeface="Times New Roman"/>
              </a:rPr>
              <a:t>o</a:t>
            </a:r>
            <a:r>
              <a:rPr sz="1800" spc="0" dirty="0">
                <a:latin typeface="Times New Roman"/>
                <a:cs typeface="Times New Roman"/>
              </a:rPr>
              <a:t>n</a:t>
            </a:r>
            <a:r>
              <a:rPr sz="1800" spc="4" dirty="0">
                <a:latin typeface="Times New Roman"/>
                <a:cs typeface="Times New Roman"/>
              </a:rPr>
              <a:t>ie</a:t>
            </a:r>
            <a:r>
              <a:rPr sz="1800" spc="0" dirty="0">
                <a:latin typeface="Times New Roman"/>
                <a:cs typeface="Times New Roman"/>
              </a:rPr>
              <a:t>nd</a:t>
            </a:r>
            <a:r>
              <a:rPr sz="1800" spc="4" dirty="0">
                <a:latin typeface="Times New Roman"/>
                <a:cs typeface="Times New Roman"/>
              </a:rPr>
              <a:t>o</a:t>
            </a:r>
            <a:r>
              <a:rPr sz="1800" spc="0" dirty="0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 marL="299516" marR="101977" indent="-286816">
              <a:lnSpc>
                <a:spcPct val="100041"/>
              </a:lnSpc>
            </a:pPr>
            <a:r>
              <a:rPr sz="1800" spc="0" dirty="0">
                <a:latin typeface="Wingdings"/>
                <a:cs typeface="Wingdings"/>
              </a:rPr>
              <a:t></a:t>
            </a:r>
            <a:r>
              <a:rPr sz="1800" spc="375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enfoc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r</a:t>
            </a:r>
            <a:r>
              <a:rPr sz="1800" spc="-1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los div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rs</a:t>
            </a:r>
            <a:r>
              <a:rPr sz="1800" spc="-4" dirty="0">
                <a:latin typeface="Times New Roman"/>
                <a:cs typeface="Times New Roman"/>
              </a:rPr>
              <a:t>o</a:t>
            </a:r>
            <a:r>
              <a:rPr sz="1800" spc="0" dirty="0">
                <a:latin typeface="Times New Roman"/>
                <a:cs typeface="Times New Roman"/>
              </a:rPr>
              <a:t>s aspec</a:t>
            </a:r>
            <a:r>
              <a:rPr sz="1800" spc="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os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de</a:t>
            </a:r>
            <a:r>
              <a:rPr sz="1800" spc="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l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s </a:t>
            </a:r>
            <a:r>
              <a:rPr sz="1800" spc="-9" dirty="0">
                <a:latin typeface="Times New Roman"/>
                <a:cs typeface="Times New Roman"/>
              </a:rPr>
              <a:t>m</a:t>
            </a:r>
            <a:r>
              <a:rPr sz="1800" spc="0" dirty="0">
                <a:latin typeface="Times New Roman"/>
                <a:cs typeface="Times New Roman"/>
              </a:rPr>
              <a:t>a</a:t>
            </a:r>
            <a:r>
              <a:rPr sz="1800" spc="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emát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c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s</a:t>
            </a:r>
            <a:r>
              <a:rPr sz="1800" spc="-1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como</a:t>
            </a:r>
            <a:r>
              <a:rPr sz="1800" spc="9" dirty="0">
                <a:latin typeface="Times New Roman"/>
                <a:cs typeface="Times New Roman"/>
              </a:rPr>
              <a:t> </a:t>
            </a:r>
            <a:r>
              <a:rPr sz="1800" b="1" spc="0" dirty="0">
                <a:latin typeface="Times New Roman"/>
                <a:cs typeface="Times New Roman"/>
              </a:rPr>
              <a:t>sistemas</a:t>
            </a:r>
            <a:r>
              <a:rPr sz="1800" b="1" spc="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y no como 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onjun</a:t>
            </a:r>
            <a:r>
              <a:rPr sz="1800" spc="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os.</a:t>
            </a:r>
            <a:endParaRPr sz="1800">
              <a:latin typeface="Times New Roman"/>
              <a:cs typeface="Times New Roman"/>
            </a:endParaRPr>
          </a:p>
          <a:p>
            <a:pPr marL="299516" marR="774725" indent="-286816">
              <a:lnSpc>
                <a:spcPct val="100041"/>
              </a:lnSpc>
            </a:pPr>
            <a:r>
              <a:rPr sz="1800" spc="0" dirty="0">
                <a:latin typeface="Wingdings"/>
                <a:cs typeface="Wingdings"/>
              </a:rPr>
              <a:t></a:t>
            </a:r>
            <a:r>
              <a:rPr sz="1800" spc="380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Ac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rc</a:t>
            </a:r>
            <a:r>
              <a:rPr sz="1800" spc="9" dirty="0">
                <a:latin typeface="Times New Roman"/>
                <a:cs typeface="Times New Roman"/>
              </a:rPr>
              <a:t>a</a:t>
            </a:r>
            <a:r>
              <a:rPr sz="1800" spc="-9" dirty="0">
                <a:latin typeface="Times New Roman"/>
                <a:cs typeface="Times New Roman"/>
              </a:rPr>
              <a:t>m</a:t>
            </a:r>
            <a:r>
              <a:rPr sz="1800" spc="0" dirty="0">
                <a:latin typeface="Times New Roman"/>
                <a:cs typeface="Times New Roman"/>
              </a:rPr>
              <a:t>i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nto</a:t>
            </a:r>
            <a:r>
              <a:rPr sz="1800" spc="-1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a l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s d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stin</a:t>
            </a:r>
            <a:r>
              <a:rPr sz="1800" spc="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as re</a:t>
            </a:r>
            <a:r>
              <a:rPr sz="1800" spc="4" dirty="0">
                <a:latin typeface="Times New Roman"/>
                <a:cs typeface="Times New Roman"/>
              </a:rPr>
              <a:t>g</a:t>
            </a:r>
            <a:r>
              <a:rPr sz="1800" spc="0" dirty="0">
                <a:latin typeface="Times New Roman"/>
                <a:cs typeface="Times New Roman"/>
              </a:rPr>
              <a:t>ion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s</a:t>
            </a:r>
            <a:r>
              <a:rPr sz="1800" spc="-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de l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s</a:t>
            </a:r>
            <a:r>
              <a:rPr sz="1800" spc="-9" dirty="0">
                <a:latin typeface="Times New Roman"/>
                <a:cs typeface="Times New Roman"/>
              </a:rPr>
              <a:t> m</a:t>
            </a:r>
            <a:r>
              <a:rPr sz="1800" spc="0" dirty="0">
                <a:latin typeface="Times New Roman"/>
                <a:cs typeface="Times New Roman"/>
              </a:rPr>
              <a:t>a</a:t>
            </a:r>
            <a:r>
              <a:rPr sz="1800" spc="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emát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c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s</a:t>
            </a:r>
            <a:endParaRPr sz="1800">
              <a:latin typeface="Times New Roman"/>
              <a:cs typeface="Times New Roman"/>
            </a:endParaRPr>
          </a:p>
          <a:p>
            <a:pPr marL="299516" indent="-286816">
              <a:lnSpc>
                <a:spcPct val="100041"/>
              </a:lnSpc>
            </a:pPr>
            <a:r>
              <a:rPr sz="1800" spc="0" dirty="0">
                <a:latin typeface="Wingdings"/>
                <a:cs typeface="Wingdings"/>
              </a:rPr>
              <a:t></a:t>
            </a:r>
            <a:r>
              <a:rPr sz="1800" spc="380" dirty="0">
                <a:latin typeface="Times New Roman"/>
                <a:cs typeface="Times New Roman"/>
              </a:rPr>
              <a:t> </a:t>
            </a:r>
            <a:r>
              <a:rPr sz="1800" spc="-11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odas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comprend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das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como to</a:t>
            </a:r>
            <a:r>
              <a:rPr sz="1800" spc="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a</a:t>
            </a:r>
            <a:r>
              <a:rPr sz="1800" spc="4" dirty="0">
                <a:latin typeface="Times New Roman"/>
                <a:cs typeface="Times New Roman"/>
              </a:rPr>
              <a:t>l</a:t>
            </a:r>
            <a:r>
              <a:rPr sz="1800" spc="0" dirty="0">
                <a:latin typeface="Times New Roman"/>
                <a:cs typeface="Times New Roman"/>
              </a:rPr>
              <a:t>id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des</a:t>
            </a:r>
            <a:r>
              <a:rPr sz="1800" spc="-2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estru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tur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das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con </a:t>
            </a:r>
            <a:r>
              <a:rPr sz="1800" spc="-4" dirty="0">
                <a:latin typeface="Times New Roman"/>
                <a:cs typeface="Times New Roman"/>
              </a:rPr>
              <a:t>s</a:t>
            </a:r>
            <a:r>
              <a:rPr sz="1800" spc="0" dirty="0">
                <a:latin typeface="Times New Roman"/>
                <a:cs typeface="Times New Roman"/>
              </a:rPr>
              <a:t>us e</a:t>
            </a:r>
            <a:r>
              <a:rPr sz="1800" spc="4" dirty="0">
                <a:latin typeface="Times New Roman"/>
                <a:cs typeface="Times New Roman"/>
              </a:rPr>
              <a:t>l</a:t>
            </a:r>
            <a:r>
              <a:rPr sz="1800" spc="0" dirty="0">
                <a:latin typeface="Times New Roman"/>
                <a:cs typeface="Times New Roman"/>
              </a:rPr>
              <a:t>ementos,</a:t>
            </a:r>
            <a:r>
              <a:rPr sz="1800" spc="-1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ope</a:t>
            </a:r>
            <a:r>
              <a:rPr sz="1800" spc="4" dirty="0">
                <a:latin typeface="Times New Roman"/>
                <a:cs typeface="Times New Roman"/>
              </a:rPr>
              <a:t>r</a:t>
            </a:r>
            <a:r>
              <a:rPr sz="1800" spc="0" dirty="0">
                <a:latin typeface="Times New Roman"/>
                <a:cs typeface="Times New Roman"/>
              </a:rPr>
              <a:t>a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ion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s</a:t>
            </a:r>
            <a:r>
              <a:rPr sz="1800" spc="-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y</a:t>
            </a:r>
            <a:r>
              <a:rPr sz="1800" spc="-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re</a:t>
            </a:r>
            <a:r>
              <a:rPr sz="1800" spc="4" dirty="0">
                <a:latin typeface="Times New Roman"/>
                <a:cs typeface="Times New Roman"/>
              </a:rPr>
              <a:t>l</a:t>
            </a:r>
            <a:r>
              <a:rPr sz="1800" spc="0" dirty="0">
                <a:latin typeface="Times New Roman"/>
                <a:cs typeface="Times New Roman"/>
              </a:rPr>
              <a:t>a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ion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14054" y="2450929"/>
            <a:ext cx="2687100" cy="13517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9088" marR="3943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Times New Roman"/>
                <a:cs typeface="Times New Roman"/>
              </a:rPr>
              <a:t>El enfoque de</a:t>
            </a:r>
            <a:r>
              <a:rPr sz="1800" spc="-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los siste</a:t>
            </a:r>
            <a:r>
              <a:rPr sz="1800" spc="-9" dirty="0">
                <a:latin typeface="Times New Roman"/>
                <a:cs typeface="Times New Roman"/>
              </a:rPr>
              <a:t>m</a:t>
            </a:r>
            <a:r>
              <a:rPr sz="1800" spc="0" dirty="0">
                <a:latin typeface="Times New Roman"/>
                <a:cs typeface="Times New Roman"/>
              </a:rPr>
              <a:t>as</a:t>
            </a:r>
            <a:endParaRPr sz="1800">
              <a:latin typeface="Times New Roman"/>
              <a:cs typeface="Times New Roman"/>
            </a:endParaRPr>
          </a:p>
          <a:p>
            <a:pPr marL="12700" marR="49352" indent="56388">
              <a:lnSpc>
                <a:spcPct val="100041"/>
              </a:lnSpc>
            </a:pPr>
            <a:r>
              <a:rPr sz="1800" spc="0" dirty="0">
                <a:latin typeface="Times New Roman"/>
                <a:cs typeface="Times New Roman"/>
              </a:rPr>
              <a:t>pa</a:t>
            </a:r>
            <a:r>
              <a:rPr sz="1800" spc="4" dirty="0">
                <a:latin typeface="Times New Roman"/>
                <a:cs typeface="Times New Roman"/>
              </a:rPr>
              <a:t>r</a:t>
            </a:r>
            <a:r>
              <a:rPr sz="1800" spc="0" dirty="0">
                <a:latin typeface="Times New Roman"/>
                <a:cs typeface="Times New Roman"/>
              </a:rPr>
              <a:t>a el ár</a:t>
            </a:r>
            <a:r>
              <a:rPr sz="1800" spc="9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a de </a:t>
            </a:r>
            <a:r>
              <a:rPr sz="1800" spc="-9" dirty="0">
                <a:latin typeface="Times New Roman"/>
                <a:cs typeface="Times New Roman"/>
              </a:rPr>
              <a:t>m</a:t>
            </a:r>
            <a:r>
              <a:rPr sz="1800" spc="0" dirty="0">
                <a:latin typeface="Times New Roman"/>
                <a:cs typeface="Times New Roman"/>
              </a:rPr>
              <a:t>a</a:t>
            </a:r>
            <a:r>
              <a:rPr sz="1800" spc="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emát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c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s se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ind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c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n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800" spc="0" dirty="0">
                <a:latin typeface="Times New Roman"/>
                <a:cs typeface="Times New Roman"/>
              </a:rPr>
              <a:t>en los 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rt</a:t>
            </a:r>
            <a:r>
              <a:rPr sz="1800" spc="4" dirty="0">
                <a:latin typeface="Times New Roman"/>
                <a:cs typeface="Times New Roman"/>
              </a:rPr>
              <a:t>í</a:t>
            </a:r>
            <a:r>
              <a:rPr sz="1800" spc="0" dirty="0">
                <a:latin typeface="Times New Roman"/>
                <a:cs typeface="Times New Roman"/>
              </a:rPr>
              <a:t>cu</a:t>
            </a:r>
            <a:r>
              <a:rPr sz="1800" spc="4" dirty="0">
                <a:latin typeface="Times New Roman"/>
                <a:cs typeface="Times New Roman"/>
              </a:rPr>
              <a:t>l</a:t>
            </a:r>
            <a:r>
              <a:rPr sz="1800" spc="0" dirty="0">
                <a:latin typeface="Times New Roman"/>
                <a:cs typeface="Times New Roman"/>
              </a:rPr>
              <a:t>os</a:t>
            </a:r>
            <a:r>
              <a:rPr sz="1800" spc="-1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21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y 22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de</a:t>
            </a:r>
            <a:r>
              <a:rPr sz="1800" spc="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la</a:t>
            </a:r>
            <a:endParaRPr sz="1800">
              <a:latin typeface="Times New Roman"/>
              <a:cs typeface="Times New Roman"/>
            </a:endParaRPr>
          </a:p>
          <a:p>
            <a:pPr marL="12700" marR="39430">
              <a:lnSpc>
                <a:spcPct val="95825"/>
              </a:lnSpc>
              <a:spcBef>
                <a:spcPts val="90"/>
              </a:spcBef>
            </a:pPr>
            <a:r>
              <a:rPr sz="1800" spc="0" dirty="0">
                <a:latin typeface="Times New Roman"/>
                <a:cs typeface="Times New Roman"/>
              </a:rPr>
              <a:t>L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y</a:t>
            </a:r>
            <a:r>
              <a:rPr sz="1800" spc="-9" dirty="0">
                <a:latin typeface="Times New Roman"/>
                <a:cs typeface="Times New Roman"/>
              </a:rPr>
              <a:t> </a:t>
            </a:r>
            <a:r>
              <a:rPr sz="1800" spc="-69" dirty="0">
                <a:latin typeface="Times New Roman"/>
                <a:cs typeface="Times New Roman"/>
              </a:rPr>
              <a:t>1</a:t>
            </a:r>
            <a:r>
              <a:rPr sz="1800" spc="0" dirty="0">
                <a:latin typeface="Times New Roman"/>
                <a:cs typeface="Times New Roman"/>
              </a:rPr>
              <a:t>15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699508" y="2509086"/>
            <a:ext cx="3353892" cy="2448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l </a:t>
            </a:r>
            <a:r>
              <a:rPr sz="1800" spc="-4" dirty="0">
                <a:latin typeface="Times New Roman"/>
                <a:cs typeface="Times New Roman"/>
              </a:rPr>
              <a:t>S</a:t>
            </a:r>
            <a:r>
              <a:rPr sz="1800" spc="0" dirty="0">
                <a:latin typeface="Times New Roman"/>
                <a:cs typeface="Times New Roman"/>
              </a:rPr>
              <a:t>er</a:t>
            </a:r>
            <a:r>
              <a:rPr sz="1800" spc="4" dirty="0">
                <a:latin typeface="Times New Roman"/>
                <a:cs typeface="Times New Roman"/>
              </a:rPr>
              <a:t>v</a:t>
            </a:r>
            <a:r>
              <a:rPr sz="1800" spc="0" dirty="0">
                <a:latin typeface="Times New Roman"/>
                <a:cs typeface="Times New Roman"/>
              </a:rPr>
              <a:t>i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io</a:t>
            </a:r>
            <a:r>
              <a:rPr sz="1800" spc="-1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Na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ion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l de </a:t>
            </a:r>
            <a:r>
              <a:rPr sz="1800" spc="-9" dirty="0">
                <a:latin typeface="Times New Roman"/>
                <a:cs typeface="Times New Roman"/>
              </a:rPr>
              <a:t>P</a:t>
            </a:r>
            <a:r>
              <a:rPr sz="1800" spc="0" dirty="0">
                <a:latin typeface="Times New Roman"/>
                <a:cs typeface="Times New Roman"/>
              </a:rPr>
              <a:t>ru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bas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del</a:t>
            </a:r>
            <a:endParaRPr sz="1800">
              <a:latin typeface="Times New Roman"/>
              <a:cs typeface="Times New Roman"/>
            </a:endParaRPr>
          </a:p>
          <a:p>
            <a:pPr marL="12700" marR="96104">
              <a:lnSpc>
                <a:spcPct val="100041"/>
              </a:lnSpc>
            </a:pPr>
            <a:r>
              <a:rPr sz="1800" spc="0" dirty="0">
                <a:latin typeface="Times New Roman"/>
                <a:cs typeface="Times New Roman"/>
              </a:rPr>
              <a:t>ICFE</a:t>
            </a:r>
            <a:r>
              <a:rPr sz="1800" spc="-4" dirty="0">
                <a:latin typeface="Times New Roman"/>
                <a:cs typeface="Times New Roman"/>
              </a:rPr>
              <a:t>S</a:t>
            </a:r>
            <a:r>
              <a:rPr sz="1800" spc="0" dirty="0">
                <a:latin typeface="Times New Roman"/>
                <a:cs typeface="Times New Roman"/>
              </a:rPr>
              <a:t>, el Grupo de Mat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-9" dirty="0">
                <a:latin typeface="Times New Roman"/>
                <a:cs typeface="Times New Roman"/>
              </a:rPr>
              <a:t>m</a:t>
            </a:r>
            <a:r>
              <a:rPr sz="1800" spc="0" dirty="0">
                <a:latin typeface="Times New Roman"/>
                <a:cs typeface="Times New Roman"/>
              </a:rPr>
              <a:t>á</a:t>
            </a:r>
            <a:r>
              <a:rPr sz="1800" spc="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i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as del Minist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rio</a:t>
            </a:r>
            <a:r>
              <a:rPr sz="1800" spc="-1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de</a:t>
            </a:r>
            <a:r>
              <a:rPr sz="1800" spc="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Edu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a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ión Na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ion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l</a:t>
            </a:r>
            <a:r>
              <a:rPr sz="1800" spc="-1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y va</a:t>
            </a:r>
            <a:r>
              <a:rPr sz="1800" spc="4" dirty="0">
                <a:latin typeface="Times New Roman"/>
                <a:cs typeface="Times New Roman"/>
              </a:rPr>
              <a:t>r</a:t>
            </a:r>
            <a:r>
              <a:rPr sz="1800" spc="0" dirty="0">
                <a:latin typeface="Times New Roman"/>
                <a:cs typeface="Times New Roman"/>
              </a:rPr>
              <a:t>i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s</a:t>
            </a:r>
            <a:r>
              <a:rPr sz="1800" spc="-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univ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rsidad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s</a:t>
            </a:r>
            <a:r>
              <a:rPr sz="1800" spc="-1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y doc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nt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s</a:t>
            </a:r>
            <a:r>
              <a:rPr sz="1800" spc="-1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han</a:t>
            </a:r>
            <a:r>
              <a:rPr sz="1800" spc="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ad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l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nt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do</a:t>
            </a:r>
            <a:r>
              <a:rPr sz="1800" spc="-2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una inv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stig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c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ón</a:t>
            </a:r>
            <a:r>
              <a:rPr sz="1800" spc="-2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sobre</a:t>
            </a:r>
            <a:r>
              <a:rPr sz="1800" spc="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la c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l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dad</a:t>
            </a:r>
            <a:r>
              <a:rPr sz="1800" spc="-1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de la edu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a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ión</a:t>
            </a:r>
            <a:r>
              <a:rPr sz="1800" spc="-1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en los gr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dos</a:t>
            </a:r>
            <a:r>
              <a:rPr sz="1800" spc="-9" dirty="0">
                <a:latin typeface="Times New Roman"/>
                <a:cs typeface="Times New Roman"/>
              </a:rPr>
              <a:t> </a:t>
            </a:r>
            <a:r>
              <a:rPr sz="1800" spc="9" dirty="0">
                <a:latin typeface="Times New Roman"/>
                <a:cs typeface="Times New Roman"/>
              </a:rPr>
              <a:t>3</a:t>
            </a:r>
            <a:r>
              <a:rPr sz="1800" spc="0" dirty="0">
                <a:latin typeface="Times New Roman"/>
                <a:cs typeface="Times New Roman"/>
              </a:rPr>
              <a:t>°, 5°,</a:t>
            </a:r>
            <a:r>
              <a:rPr sz="1800" spc="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7°, y</a:t>
            </a:r>
            <a:r>
              <a:rPr sz="1800" spc="-9" dirty="0">
                <a:latin typeface="Times New Roman"/>
                <a:cs typeface="Times New Roman"/>
              </a:rPr>
              <a:t> </a:t>
            </a:r>
            <a:r>
              <a:rPr sz="1800" spc="4" dirty="0">
                <a:latin typeface="Times New Roman"/>
                <a:cs typeface="Times New Roman"/>
              </a:rPr>
              <a:t>9</a:t>
            </a:r>
            <a:r>
              <a:rPr sz="1800" spc="0" dirty="0">
                <a:latin typeface="Times New Roman"/>
                <a:cs typeface="Times New Roman"/>
              </a:rPr>
              <a:t>°.</a:t>
            </a:r>
            <a:r>
              <a:rPr sz="1800" spc="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Para lo cu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l </a:t>
            </a:r>
            <a:r>
              <a:rPr sz="1800" spc="-4" dirty="0">
                <a:latin typeface="Times New Roman"/>
                <a:cs typeface="Times New Roman"/>
              </a:rPr>
              <a:t>s</a:t>
            </a:r>
            <a:r>
              <a:rPr sz="1800" spc="0" dirty="0">
                <a:latin typeface="Times New Roman"/>
                <a:cs typeface="Times New Roman"/>
              </a:rPr>
              <a:t>e re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l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z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n</a:t>
            </a:r>
            <a:r>
              <a:rPr sz="1800" spc="-1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una ev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lu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c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ón</a:t>
            </a:r>
            <a:r>
              <a:rPr sz="1800" spc="-2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anu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l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9371076" y="0"/>
            <a:ext cx="1219200" cy="6857999"/>
          </a:xfrm>
          <a:custGeom>
            <a:avLst/>
            <a:gdLst/>
            <a:ahLst/>
            <a:cxnLst/>
            <a:rect l="l" t="t" r="r" b="b"/>
            <a:pathLst>
              <a:path w="1219200" h="6857999">
                <a:moveTo>
                  <a:pt x="0" y="1"/>
                </a:moveTo>
                <a:lnTo>
                  <a:pt x="1219199" y="6857998"/>
                </a:lnTo>
              </a:path>
              <a:path w="1219200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24928" y="3681983"/>
            <a:ext cx="4763516" cy="3176586"/>
          </a:xfrm>
          <a:custGeom>
            <a:avLst/>
            <a:gdLst/>
            <a:ahLst/>
            <a:cxnLst/>
            <a:rect l="l" t="t" r="r" b="b"/>
            <a:pathLst>
              <a:path w="4763516" h="3176586">
                <a:moveTo>
                  <a:pt x="4763516" y="0"/>
                </a:moveTo>
                <a:lnTo>
                  <a:pt x="860" y="3176012"/>
                </a:lnTo>
              </a:path>
              <a:path w="4763516" h="3176586">
                <a:moveTo>
                  <a:pt x="860" y="3176012"/>
                </a:moveTo>
                <a:lnTo>
                  <a:pt x="4763516" y="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82100" y="-9144"/>
            <a:ext cx="3006852" cy="6867144"/>
          </a:xfrm>
          <a:custGeom>
            <a:avLst/>
            <a:gdLst/>
            <a:ahLst/>
            <a:cxnLst/>
            <a:rect l="l" t="t" r="r" b="b"/>
            <a:pathLst>
              <a:path w="3006852" h="6867144">
                <a:moveTo>
                  <a:pt x="3006852" y="9144"/>
                </a:moveTo>
                <a:lnTo>
                  <a:pt x="2042484" y="9144"/>
                </a:lnTo>
                <a:lnTo>
                  <a:pt x="1" y="6867140"/>
                </a:lnTo>
                <a:lnTo>
                  <a:pt x="3006852" y="6867140"/>
                </a:lnTo>
                <a:lnTo>
                  <a:pt x="3006852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02724" y="-9144"/>
            <a:ext cx="2589276" cy="6867144"/>
          </a:xfrm>
          <a:custGeom>
            <a:avLst/>
            <a:gdLst/>
            <a:ahLst/>
            <a:cxnLst/>
            <a:rect l="l" t="t" r="r" b="b"/>
            <a:pathLst>
              <a:path w="2589276" h="6867144">
                <a:moveTo>
                  <a:pt x="2589275" y="9144"/>
                </a:moveTo>
                <a:lnTo>
                  <a:pt x="1610" y="9144"/>
                </a:lnTo>
                <a:lnTo>
                  <a:pt x="1209801" y="6867140"/>
                </a:lnTo>
                <a:lnTo>
                  <a:pt x="2589275" y="6867140"/>
                </a:lnTo>
                <a:lnTo>
                  <a:pt x="2589275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32164" y="3048000"/>
            <a:ext cx="3259835" cy="3809999"/>
          </a:xfrm>
          <a:custGeom>
            <a:avLst/>
            <a:gdLst/>
            <a:ahLst/>
            <a:cxnLst/>
            <a:rect l="l" t="t" r="r" b="b"/>
            <a:pathLst>
              <a:path w="3259835" h="3809999">
                <a:moveTo>
                  <a:pt x="3259835" y="0"/>
                </a:moveTo>
                <a:lnTo>
                  <a:pt x="1" y="3809997"/>
                </a:lnTo>
                <a:lnTo>
                  <a:pt x="3259835" y="3809997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34500" y="-9144"/>
            <a:ext cx="2854452" cy="6867144"/>
          </a:xfrm>
          <a:custGeom>
            <a:avLst/>
            <a:gdLst/>
            <a:ahLst/>
            <a:cxnLst/>
            <a:rect l="l" t="t" r="r" b="b"/>
            <a:pathLst>
              <a:path w="2854452" h="6867144">
                <a:moveTo>
                  <a:pt x="2854452" y="9144"/>
                </a:moveTo>
                <a:lnTo>
                  <a:pt x="3290" y="9144"/>
                </a:lnTo>
                <a:lnTo>
                  <a:pt x="2470910" y="6867140"/>
                </a:lnTo>
                <a:lnTo>
                  <a:pt x="2854452" y="6867140"/>
                </a:lnTo>
                <a:lnTo>
                  <a:pt x="2854452" y="9144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98124" y="-9144"/>
            <a:ext cx="1290827" cy="6867144"/>
          </a:xfrm>
          <a:custGeom>
            <a:avLst/>
            <a:gdLst/>
            <a:ahLst/>
            <a:cxnLst/>
            <a:rect l="l" t="t" r="r" b="b"/>
            <a:pathLst>
              <a:path w="1290827" h="6867144">
                <a:moveTo>
                  <a:pt x="1290827" y="9144"/>
                </a:moveTo>
                <a:lnTo>
                  <a:pt x="1018959" y="9144"/>
                </a:lnTo>
                <a:lnTo>
                  <a:pt x="0" y="6867140"/>
                </a:lnTo>
                <a:lnTo>
                  <a:pt x="1290827" y="6867140"/>
                </a:lnTo>
                <a:lnTo>
                  <a:pt x="1290827" y="9144"/>
                </a:lnTo>
                <a:close/>
              </a:path>
            </a:pathLst>
          </a:custGeom>
          <a:solidFill>
            <a:srgbClr val="C0E3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939272" y="-9144"/>
            <a:ext cx="1249679" cy="6867144"/>
          </a:xfrm>
          <a:custGeom>
            <a:avLst/>
            <a:gdLst/>
            <a:ahLst/>
            <a:cxnLst/>
            <a:rect l="l" t="t" r="r" b="b"/>
            <a:pathLst>
              <a:path w="1249679" h="6867144">
                <a:moveTo>
                  <a:pt x="1249679" y="9144"/>
                </a:moveTo>
                <a:lnTo>
                  <a:pt x="1476" y="9144"/>
                </a:lnTo>
                <a:lnTo>
                  <a:pt x="1109217" y="6867140"/>
                </a:lnTo>
                <a:lnTo>
                  <a:pt x="1249679" y="6867140"/>
                </a:lnTo>
                <a:lnTo>
                  <a:pt x="1249679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72344" y="3590544"/>
            <a:ext cx="1816607" cy="3267455"/>
          </a:xfrm>
          <a:custGeom>
            <a:avLst/>
            <a:gdLst/>
            <a:ahLst/>
            <a:cxnLst/>
            <a:rect l="l" t="t" r="r" b="b"/>
            <a:pathLst>
              <a:path w="1816607" h="3267455">
                <a:moveTo>
                  <a:pt x="1816607" y="0"/>
                </a:moveTo>
                <a:lnTo>
                  <a:pt x="1" y="3267452"/>
                </a:lnTo>
                <a:lnTo>
                  <a:pt x="1816607" y="3267452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81783" y="1310640"/>
            <a:ext cx="8334756" cy="2218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77696" y="2529840"/>
            <a:ext cx="9492996" cy="2218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2"/>
            <a:ext cx="448056" cy="2845308"/>
          </a:xfrm>
          <a:custGeom>
            <a:avLst/>
            <a:gdLst/>
            <a:ahLst/>
            <a:cxnLst/>
            <a:rect l="l" t="t" r="r" b="b"/>
            <a:pathLst>
              <a:path w="448056" h="2845307">
                <a:moveTo>
                  <a:pt x="0" y="0"/>
                </a:moveTo>
                <a:lnTo>
                  <a:pt x="0" y="2845306"/>
                </a:lnTo>
                <a:lnTo>
                  <a:pt x="448055" y="2845306"/>
                </a:lnTo>
                <a:lnTo>
                  <a:pt x="0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989201" y="1781478"/>
            <a:ext cx="8292088" cy="22611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27849" marR="705237" algn="ctr">
              <a:lnSpc>
                <a:spcPts val="8270"/>
              </a:lnSpc>
              <a:spcBef>
                <a:spcPts val="413"/>
              </a:spcBef>
            </a:pPr>
            <a:r>
              <a:rPr sz="8000" b="1" spc="0" dirty="0">
                <a:solidFill>
                  <a:srgbClr val="90C225"/>
                </a:solidFill>
                <a:latin typeface="Times New Roman"/>
                <a:cs typeface="Times New Roman"/>
              </a:rPr>
              <a:t>REFERE</a:t>
            </a:r>
            <a:r>
              <a:rPr sz="8000" b="1" spc="25" dirty="0">
                <a:solidFill>
                  <a:srgbClr val="90C225"/>
                </a:solidFill>
                <a:latin typeface="Times New Roman"/>
                <a:cs typeface="Times New Roman"/>
              </a:rPr>
              <a:t>N</a:t>
            </a:r>
            <a:r>
              <a:rPr sz="8000" b="1" spc="0" dirty="0">
                <a:solidFill>
                  <a:srgbClr val="90C225"/>
                </a:solidFill>
                <a:latin typeface="Times New Roman"/>
                <a:cs typeface="Times New Roman"/>
              </a:rPr>
              <a:t>TES</a:t>
            </a:r>
            <a:endParaRPr sz="8000">
              <a:latin typeface="Times New Roman"/>
              <a:cs typeface="Times New Roman"/>
            </a:endParaRPr>
          </a:p>
          <a:p>
            <a:pPr algn="ctr">
              <a:lnSpc>
                <a:spcPts val="9135"/>
              </a:lnSpc>
              <a:spcBef>
                <a:spcPts val="443"/>
              </a:spcBef>
            </a:pPr>
            <a:r>
              <a:rPr sz="12000" b="1" spc="0" baseline="-1087" dirty="0">
                <a:solidFill>
                  <a:srgbClr val="90C225"/>
                </a:solidFill>
                <a:latin typeface="Times New Roman"/>
                <a:cs typeface="Times New Roman"/>
              </a:rPr>
              <a:t>CURRICULARES</a:t>
            </a:r>
            <a:endParaRPr sz="8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/>
          <p:nvPr/>
        </p:nvSpPr>
        <p:spPr>
          <a:xfrm>
            <a:off x="9371076" y="0"/>
            <a:ext cx="1219200" cy="6857999"/>
          </a:xfrm>
          <a:custGeom>
            <a:avLst/>
            <a:gdLst/>
            <a:ahLst/>
            <a:cxnLst/>
            <a:rect l="l" t="t" r="r" b="b"/>
            <a:pathLst>
              <a:path w="1219200" h="6857999">
                <a:moveTo>
                  <a:pt x="0" y="1"/>
                </a:moveTo>
                <a:lnTo>
                  <a:pt x="1219199" y="6857998"/>
                </a:lnTo>
              </a:path>
              <a:path w="1219200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24928" y="3681983"/>
            <a:ext cx="4763516" cy="3176586"/>
          </a:xfrm>
          <a:custGeom>
            <a:avLst/>
            <a:gdLst/>
            <a:ahLst/>
            <a:cxnLst/>
            <a:rect l="l" t="t" r="r" b="b"/>
            <a:pathLst>
              <a:path w="4763516" h="3176586">
                <a:moveTo>
                  <a:pt x="4763516" y="0"/>
                </a:moveTo>
                <a:lnTo>
                  <a:pt x="860" y="3176012"/>
                </a:lnTo>
              </a:path>
              <a:path w="4763516" h="3176586">
                <a:moveTo>
                  <a:pt x="860" y="3176012"/>
                </a:moveTo>
                <a:lnTo>
                  <a:pt x="4763516" y="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82100" y="-9144"/>
            <a:ext cx="3006852" cy="6867144"/>
          </a:xfrm>
          <a:custGeom>
            <a:avLst/>
            <a:gdLst/>
            <a:ahLst/>
            <a:cxnLst/>
            <a:rect l="l" t="t" r="r" b="b"/>
            <a:pathLst>
              <a:path w="3006852" h="6867144">
                <a:moveTo>
                  <a:pt x="3006852" y="9144"/>
                </a:moveTo>
                <a:lnTo>
                  <a:pt x="2042484" y="9144"/>
                </a:lnTo>
                <a:lnTo>
                  <a:pt x="1" y="6867140"/>
                </a:lnTo>
                <a:lnTo>
                  <a:pt x="3006852" y="6867140"/>
                </a:lnTo>
                <a:lnTo>
                  <a:pt x="3006852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602724" y="-9144"/>
            <a:ext cx="2589276" cy="6867144"/>
          </a:xfrm>
          <a:custGeom>
            <a:avLst/>
            <a:gdLst/>
            <a:ahLst/>
            <a:cxnLst/>
            <a:rect l="l" t="t" r="r" b="b"/>
            <a:pathLst>
              <a:path w="2589276" h="6867144">
                <a:moveTo>
                  <a:pt x="2589275" y="9144"/>
                </a:moveTo>
                <a:lnTo>
                  <a:pt x="1610" y="9144"/>
                </a:lnTo>
                <a:lnTo>
                  <a:pt x="1209801" y="6867140"/>
                </a:lnTo>
                <a:lnTo>
                  <a:pt x="2589275" y="6867140"/>
                </a:lnTo>
                <a:lnTo>
                  <a:pt x="2589275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932164" y="3048000"/>
            <a:ext cx="3259835" cy="3809999"/>
          </a:xfrm>
          <a:custGeom>
            <a:avLst/>
            <a:gdLst/>
            <a:ahLst/>
            <a:cxnLst/>
            <a:rect l="l" t="t" r="r" b="b"/>
            <a:pathLst>
              <a:path w="3259835" h="3809999">
                <a:moveTo>
                  <a:pt x="3259835" y="0"/>
                </a:moveTo>
                <a:lnTo>
                  <a:pt x="1" y="3809997"/>
                </a:lnTo>
                <a:lnTo>
                  <a:pt x="3259835" y="3809997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334500" y="-9144"/>
            <a:ext cx="2854452" cy="6867144"/>
          </a:xfrm>
          <a:custGeom>
            <a:avLst/>
            <a:gdLst/>
            <a:ahLst/>
            <a:cxnLst/>
            <a:rect l="l" t="t" r="r" b="b"/>
            <a:pathLst>
              <a:path w="2854452" h="6867144">
                <a:moveTo>
                  <a:pt x="2854452" y="9144"/>
                </a:moveTo>
                <a:lnTo>
                  <a:pt x="3290" y="9144"/>
                </a:lnTo>
                <a:lnTo>
                  <a:pt x="2470910" y="6867140"/>
                </a:lnTo>
                <a:lnTo>
                  <a:pt x="2854452" y="6867140"/>
                </a:lnTo>
                <a:lnTo>
                  <a:pt x="2854452" y="9144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898124" y="-9144"/>
            <a:ext cx="1290827" cy="6867144"/>
          </a:xfrm>
          <a:custGeom>
            <a:avLst/>
            <a:gdLst/>
            <a:ahLst/>
            <a:cxnLst/>
            <a:rect l="l" t="t" r="r" b="b"/>
            <a:pathLst>
              <a:path w="1290827" h="6867144">
                <a:moveTo>
                  <a:pt x="1290827" y="9144"/>
                </a:moveTo>
                <a:lnTo>
                  <a:pt x="1018959" y="9144"/>
                </a:lnTo>
                <a:lnTo>
                  <a:pt x="0" y="6867140"/>
                </a:lnTo>
                <a:lnTo>
                  <a:pt x="1290827" y="6867140"/>
                </a:lnTo>
                <a:lnTo>
                  <a:pt x="1290827" y="9144"/>
                </a:lnTo>
                <a:close/>
              </a:path>
            </a:pathLst>
          </a:custGeom>
          <a:solidFill>
            <a:srgbClr val="C0E3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939272" y="-9144"/>
            <a:ext cx="1249679" cy="6867144"/>
          </a:xfrm>
          <a:custGeom>
            <a:avLst/>
            <a:gdLst/>
            <a:ahLst/>
            <a:cxnLst/>
            <a:rect l="l" t="t" r="r" b="b"/>
            <a:pathLst>
              <a:path w="1249679" h="6867144">
                <a:moveTo>
                  <a:pt x="1249679" y="9144"/>
                </a:moveTo>
                <a:lnTo>
                  <a:pt x="1476" y="9144"/>
                </a:lnTo>
                <a:lnTo>
                  <a:pt x="1109217" y="6867140"/>
                </a:lnTo>
                <a:lnTo>
                  <a:pt x="1249679" y="6867140"/>
                </a:lnTo>
                <a:lnTo>
                  <a:pt x="1249679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372344" y="3590544"/>
            <a:ext cx="1816607" cy="3267455"/>
          </a:xfrm>
          <a:custGeom>
            <a:avLst/>
            <a:gdLst/>
            <a:ahLst/>
            <a:cxnLst/>
            <a:rect l="l" t="t" r="r" b="b"/>
            <a:pathLst>
              <a:path w="1816607" h="3267455">
                <a:moveTo>
                  <a:pt x="1816607" y="0"/>
                </a:moveTo>
                <a:lnTo>
                  <a:pt x="1" y="3267452"/>
                </a:lnTo>
                <a:lnTo>
                  <a:pt x="1816607" y="3267452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12292" y="236220"/>
            <a:ext cx="10741152" cy="12054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4276" y="891539"/>
            <a:ext cx="10861548" cy="12054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50486" y="2109978"/>
            <a:ext cx="2967227" cy="548639"/>
          </a:xfrm>
          <a:custGeom>
            <a:avLst/>
            <a:gdLst/>
            <a:ahLst/>
            <a:cxnLst/>
            <a:rect l="l" t="t" r="r" b="b"/>
            <a:pathLst>
              <a:path w="2967227" h="548639">
                <a:moveTo>
                  <a:pt x="0" y="548639"/>
                </a:moveTo>
                <a:lnTo>
                  <a:pt x="2967227" y="548639"/>
                </a:lnTo>
                <a:lnTo>
                  <a:pt x="2967227" y="0"/>
                </a:lnTo>
                <a:lnTo>
                  <a:pt x="0" y="0"/>
                </a:lnTo>
                <a:lnTo>
                  <a:pt x="0" y="548639"/>
                </a:lnTo>
                <a:close/>
              </a:path>
            </a:pathLst>
          </a:custGeom>
          <a:solidFill>
            <a:srgbClr val="D447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50486" y="2109978"/>
            <a:ext cx="2967227" cy="548639"/>
          </a:xfrm>
          <a:custGeom>
            <a:avLst/>
            <a:gdLst/>
            <a:ahLst/>
            <a:cxnLst/>
            <a:rect l="l" t="t" r="r" b="b"/>
            <a:pathLst>
              <a:path w="2967227" h="548639">
                <a:moveTo>
                  <a:pt x="0" y="548639"/>
                </a:moveTo>
                <a:lnTo>
                  <a:pt x="2967227" y="548639"/>
                </a:lnTo>
                <a:lnTo>
                  <a:pt x="2967227" y="0"/>
                </a:lnTo>
                <a:lnTo>
                  <a:pt x="0" y="0"/>
                </a:lnTo>
                <a:lnTo>
                  <a:pt x="0" y="548639"/>
                </a:lnTo>
                <a:close/>
              </a:path>
            </a:pathLst>
          </a:custGeom>
          <a:ln w="19812">
            <a:solidFill>
              <a:srgbClr val="D447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62450" y="2777490"/>
            <a:ext cx="3541776" cy="3511296"/>
          </a:xfrm>
          <a:custGeom>
            <a:avLst/>
            <a:gdLst/>
            <a:ahLst/>
            <a:cxnLst/>
            <a:rect l="l" t="t" r="r" b="b"/>
            <a:pathLst>
              <a:path w="3541776" h="3511296">
                <a:moveTo>
                  <a:pt x="0" y="3511296"/>
                </a:moveTo>
                <a:lnTo>
                  <a:pt x="3541776" y="3511296"/>
                </a:lnTo>
                <a:lnTo>
                  <a:pt x="3541776" y="0"/>
                </a:lnTo>
                <a:lnTo>
                  <a:pt x="0" y="0"/>
                </a:lnTo>
                <a:lnTo>
                  <a:pt x="0" y="3511296"/>
                </a:lnTo>
                <a:close/>
              </a:path>
            </a:pathLst>
          </a:custGeom>
          <a:solidFill>
            <a:srgbClr val="EFC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62450" y="2777490"/>
            <a:ext cx="3541776" cy="3511296"/>
          </a:xfrm>
          <a:custGeom>
            <a:avLst/>
            <a:gdLst/>
            <a:ahLst/>
            <a:cxnLst/>
            <a:rect l="l" t="t" r="r" b="b"/>
            <a:pathLst>
              <a:path w="3541776" h="3511296">
                <a:moveTo>
                  <a:pt x="0" y="3511296"/>
                </a:moveTo>
                <a:lnTo>
                  <a:pt x="3541776" y="3511296"/>
                </a:lnTo>
                <a:lnTo>
                  <a:pt x="3541776" y="0"/>
                </a:lnTo>
                <a:lnTo>
                  <a:pt x="0" y="0"/>
                </a:lnTo>
                <a:lnTo>
                  <a:pt x="0" y="3511296"/>
                </a:lnTo>
                <a:close/>
              </a:path>
            </a:pathLst>
          </a:custGeom>
          <a:ln w="19812">
            <a:solidFill>
              <a:srgbClr val="EFCF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580882" y="2113026"/>
            <a:ext cx="2903220" cy="585215"/>
          </a:xfrm>
          <a:custGeom>
            <a:avLst/>
            <a:gdLst/>
            <a:ahLst/>
            <a:cxnLst/>
            <a:rect l="l" t="t" r="r" b="b"/>
            <a:pathLst>
              <a:path w="2903220" h="585215">
                <a:moveTo>
                  <a:pt x="0" y="585215"/>
                </a:moveTo>
                <a:lnTo>
                  <a:pt x="2903220" y="585215"/>
                </a:lnTo>
                <a:lnTo>
                  <a:pt x="2903220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solidFill>
            <a:srgbClr val="C42E1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580882" y="2113026"/>
            <a:ext cx="2903220" cy="585215"/>
          </a:xfrm>
          <a:custGeom>
            <a:avLst/>
            <a:gdLst/>
            <a:ahLst/>
            <a:cxnLst/>
            <a:rect l="l" t="t" r="r" b="b"/>
            <a:pathLst>
              <a:path w="2903220" h="585215">
                <a:moveTo>
                  <a:pt x="0" y="585215"/>
                </a:moveTo>
                <a:lnTo>
                  <a:pt x="2903220" y="585215"/>
                </a:lnTo>
                <a:lnTo>
                  <a:pt x="2903220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ln w="19812">
            <a:solidFill>
              <a:srgbClr val="C42E1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256270" y="2772917"/>
            <a:ext cx="3541776" cy="3509772"/>
          </a:xfrm>
          <a:custGeom>
            <a:avLst/>
            <a:gdLst/>
            <a:ahLst/>
            <a:cxnLst/>
            <a:rect l="l" t="t" r="r" b="b"/>
            <a:pathLst>
              <a:path w="3541776" h="3509772">
                <a:moveTo>
                  <a:pt x="0" y="3509772"/>
                </a:moveTo>
                <a:lnTo>
                  <a:pt x="3541776" y="3509772"/>
                </a:lnTo>
                <a:lnTo>
                  <a:pt x="3541776" y="0"/>
                </a:lnTo>
                <a:lnTo>
                  <a:pt x="0" y="0"/>
                </a:lnTo>
                <a:lnTo>
                  <a:pt x="0" y="3509772"/>
                </a:lnTo>
                <a:close/>
              </a:path>
            </a:pathLst>
          </a:custGeom>
          <a:solidFill>
            <a:srgbClr val="EACD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256270" y="2772917"/>
            <a:ext cx="3541776" cy="3509772"/>
          </a:xfrm>
          <a:custGeom>
            <a:avLst/>
            <a:gdLst/>
            <a:ahLst/>
            <a:cxnLst/>
            <a:rect l="l" t="t" r="r" b="b"/>
            <a:pathLst>
              <a:path w="3541776" h="3509772">
                <a:moveTo>
                  <a:pt x="0" y="3509772"/>
                </a:moveTo>
                <a:lnTo>
                  <a:pt x="3541776" y="3509772"/>
                </a:lnTo>
                <a:lnTo>
                  <a:pt x="3541776" y="0"/>
                </a:lnTo>
                <a:lnTo>
                  <a:pt x="0" y="0"/>
                </a:lnTo>
                <a:lnTo>
                  <a:pt x="0" y="3509772"/>
                </a:lnTo>
                <a:close/>
              </a:path>
            </a:pathLst>
          </a:custGeom>
          <a:ln w="19812">
            <a:solidFill>
              <a:srgbClr val="EACD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4012692"/>
            <a:ext cx="448056" cy="2845308"/>
          </a:xfrm>
          <a:custGeom>
            <a:avLst/>
            <a:gdLst/>
            <a:ahLst/>
            <a:cxnLst/>
            <a:rect l="l" t="t" r="r" b="b"/>
            <a:pathLst>
              <a:path w="448056" h="2845307">
                <a:moveTo>
                  <a:pt x="0" y="0"/>
                </a:moveTo>
                <a:lnTo>
                  <a:pt x="0" y="2845306"/>
                </a:lnTo>
                <a:lnTo>
                  <a:pt x="448055" y="2845306"/>
                </a:lnTo>
                <a:lnTo>
                  <a:pt x="0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3850" y="2722626"/>
            <a:ext cx="3541776" cy="3509772"/>
          </a:xfrm>
          <a:custGeom>
            <a:avLst/>
            <a:gdLst/>
            <a:ahLst/>
            <a:cxnLst/>
            <a:rect l="l" t="t" r="r" b="b"/>
            <a:pathLst>
              <a:path w="3541776" h="3509772">
                <a:moveTo>
                  <a:pt x="0" y="3509772"/>
                </a:moveTo>
                <a:lnTo>
                  <a:pt x="3541776" y="3509772"/>
                </a:lnTo>
                <a:lnTo>
                  <a:pt x="3541776" y="0"/>
                </a:lnTo>
                <a:lnTo>
                  <a:pt x="0" y="0"/>
                </a:lnTo>
                <a:lnTo>
                  <a:pt x="0" y="3509772"/>
                </a:lnTo>
                <a:close/>
              </a:path>
            </a:pathLst>
          </a:custGeom>
          <a:solidFill>
            <a:srgbClr val="F6D2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3850" y="2722626"/>
            <a:ext cx="3541776" cy="3509772"/>
          </a:xfrm>
          <a:custGeom>
            <a:avLst/>
            <a:gdLst/>
            <a:ahLst/>
            <a:cxnLst/>
            <a:rect l="l" t="t" r="r" b="b"/>
            <a:pathLst>
              <a:path w="3541776" h="3509772">
                <a:moveTo>
                  <a:pt x="0" y="3509772"/>
                </a:moveTo>
                <a:lnTo>
                  <a:pt x="3541776" y="3509772"/>
                </a:lnTo>
                <a:lnTo>
                  <a:pt x="3541776" y="0"/>
                </a:lnTo>
                <a:lnTo>
                  <a:pt x="0" y="0"/>
                </a:lnTo>
                <a:lnTo>
                  <a:pt x="0" y="3509772"/>
                </a:lnTo>
                <a:close/>
              </a:path>
            </a:pathLst>
          </a:custGeom>
          <a:ln w="19812">
            <a:solidFill>
              <a:srgbClr val="F6D2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0258" y="2169414"/>
            <a:ext cx="2720340" cy="443484"/>
          </a:xfrm>
          <a:custGeom>
            <a:avLst/>
            <a:gdLst/>
            <a:ahLst/>
            <a:cxnLst/>
            <a:rect l="l" t="t" r="r" b="b"/>
            <a:pathLst>
              <a:path w="2720340" h="443484">
                <a:moveTo>
                  <a:pt x="0" y="443484"/>
                </a:moveTo>
                <a:lnTo>
                  <a:pt x="2720340" y="443484"/>
                </a:lnTo>
                <a:lnTo>
                  <a:pt x="2720340" y="0"/>
                </a:lnTo>
                <a:lnTo>
                  <a:pt x="0" y="0"/>
                </a:lnTo>
                <a:lnTo>
                  <a:pt x="0" y="443484"/>
                </a:lnTo>
                <a:close/>
              </a:path>
            </a:pathLst>
          </a:custGeom>
          <a:solidFill>
            <a:srgbClr val="E766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0258" y="2169414"/>
            <a:ext cx="2720340" cy="443484"/>
          </a:xfrm>
          <a:custGeom>
            <a:avLst/>
            <a:gdLst/>
            <a:ahLst/>
            <a:cxnLst/>
            <a:rect l="l" t="t" r="r" b="b"/>
            <a:pathLst>
              <a:path w="2720340" h="443484">
                <a:moveTo>
                  <a:pt x="0" y="443484"/>
                </a:moveTo>
                <a:lnTo>
                  <a:pt x="2720340" y="443484"/>
                </a:lnTo>
                <a:lnTo>
                  <a:pt x="2720340" y="0"/>
                </a:lnTo>
                <a:lnTo>
                  <a:pt x="0" y="0"/>
                </a:lnTo>
                <a:lnTo>
                  <a:pt x="0" y="443484"/>
                </a:lnTo>
                <a:close/>
              </a:path>
            </a:pathLst>
          </a:custGeom>
          <a:ln w="19812">
            <a:solidFill>
              <a:srgbClr val="E766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37310" y="486806"/>
            <a:ext cx="10028829" cy="5709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485"/>
              </a:lnSpc>
              <a:spcBef>
                <a:spcPts val="224"/>
              </a:spcBef>
            </a:pPr>
            <a:r>
              <a:rPr sz="4300" b="1" spc="0" dirty="0">
                <a:latin typeface="Times New Roman"/>
                <a:cs typeface="Times New Roman"/>
              </a:rPr>
              <a:t>POCISIONES</a:t>
            </a:r>
            <a:r>
              <a:rPr sz="4300" b="1" spc="-255" dirty="0">
                <a:latin typeface="Times New Roman"/>
                <a:cs typeface="Times New Roman"/>
              </a:rPr>
              <a:t> </a:t>
            </a:r>
            <a:r>
              <a:rPr sz="4300" b="1" spc="0" dirty="0">
                <a:latin typeface="Times New Roman"/>
                <a:cs typeface="Times New Roman"/>
              </a:rPr>
              <a:t>SOBRE</a:t>
            </a:r>
            <a:r>
              <a:rPr sz="4300" b="1" spc="-145" dirty="0">
                <a:latin typeface="Times New Roman"/>
                <a:cs typeface="Times New Roman"/>
              </a:rPr>
              <a:t> </a:t>
            </a:r>
            <a:r>
              <a:rPr sz="4300" b="1" spc="0" dirty="0">
                <a:latin typeface="Times New Roman"/>
                <a:cs typeface="Times New Roman"/>
              </a:rPr>
              <a:t>EL</a:t>
            </a:r>
            <a:r>
              <a:rPr sz="4300" b="1" spc="-234" dirty="0">
                <a:latin typeface="Times New Roman"/>
                <a:cs typeface="Times New Roman"/>
              </a:rPr>
              <a:t> </a:t>
            </a:r>
            <a:r>
              <a:rPr sz="4300" b="1" spc="0" dirty="0">
                <a:latin typeface="Times New Roman"/>
                <a:cs typeface="Times New Roman"/>
              </a:rPr>
              <a:t>ORI</a:t>
            </a:r>
            <a:r>
              <a:rPr sz="4300" b="1" spc="-14" dirty="0">
                <a:latin typeface="Times New Roman"/>
                <a:cs typeface="Times New Roman"/>
              </a:rPr>
              <a:t>G</a:t>
            </a:r>
            <a:r>
              <a:rPr sz="4300" b="1" spc="0" dirty="0">
                <a:latin typeface="Times New Roman"/>
                <a:cs typeface="Times New Roman"/>
              </a:rPr>
              <a:t>EN</a:t>
            </a:r>
            <a:r>
              <a:rPr sz="4300" b="1" spc="-319" dirty="0">
                <a:latin typeface="Times New Roman"/>
                <a:cs typeface="Times New Roman"/>
              </a:rPr>
              <a:t> </a:t>
            </a:r>
            <a:r>
              <a:rPr sz="4300" b="1" spc="0" dirty="0">
                <a:latin typeface="Times New Roman"/>
                <a:cs typeface="Times New Roman"/>
              </a:rPr>
              <a:t>Y</a:t>
            </a:r>
            <a:r>
              <a:rPr sz="4300" b="1" spc="-180" dirty="0">
                <a:latin typeface="Times New Roman"/>
                <a:cs typeface="Times New Roman"/>
              </a:rPr>
              <a:t> </a:t>
            </a:r>
            <a:r>
              <a:rPr sz="4300" b="1" spc="0" dirty="0">
                <a:latin typeface="Times New Roman"/>
                <a:cs typeface="Times New Roman"/>
              </a:rPr>
              <a:t>LA</a:t>
            </a:r>
            <a:endParaRPr sz="43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09294" y="1142126"/>
            <a:ext cx="3888736" cy="5709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485"/>
              </a:lnSpc>
              <a:spcBef>
                <a:spcPts val="224"/>
              </a:spcBef>
            </a:pPr>
            <a:r>
              <a:rPr sz="4300" b="1" spc="0" dirty="0">
                <a:latin typeface="Times New Roman"/>
                <a:cs typeface="Times New Roman"/>
              </a:rPr>
              <a:t>N</a:t>
            </a:r>
            <a:r>
              <a:rPr sz="4300" b="1" spc="-309" dirty="0">
                <a:latin typeface="Times New Roman"/>
                <a:cs typeface="Times New Roman"/>
              </a:rPr>
              <a:t>A</a:t>
            </a:r>
            <a:r>
              <a:rPr sz="4300" b="1" spc="0" dirty="0">
                <a:latin typeface="Times New Roman"/>
                <a:cs typeface="Times New Roman"/>
              </a:rPr>
              <a:t>TU</a:t>
            </a:r>
            <a:r>
              <a:rPr sz="4300" b="1" spc="14" dirty="0">
                <a:latin typeface="Times New Roman"/>
                <a:cs typeface="Times New Roman"/>
              </a:rPr>
              <a:t>R</a:t>
            </a:r>
            <a:r>
              <a:rPr sz="4300" b="1" spc="0" dirty="0">
                <a:latin typeface="Times New Roman"/>
                <a:cs typeface="Times New Roman"/>
              </a:rPr>
              <a:t>ALEZA</a:t>
            </a:r>
            <a:endParaRPr sz="43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90635" y="1142126"/>
            <a:ext cx="865066" cy="5709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485"/>
              </a:lnSpc>
              <a:spcBef>
                <a:spcPts val="224"/>
              </a:spcBef>
            </a:pPr>
            <a:r>
              <a:rPr sz="4300" b="1" spc="0" dirty="0">
                <a:latin typeface="Times New Roman"/>
                <a:cs typeface="Times New Roman"/>
              </a:rPr>
              <a:t>DE</a:t>
            </a:r>
            <a:endParaRPr sz="43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84861" y="1142126"/>
            <a:ext cx="1168415" cy="5709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485"/>
              </a:lnSpc>
              <a:spcBef>
                <a:spcPts val="224"/>
              </a:spcBef>
            </a:pPr>
            <a:r>
              <a:rPr sz="4300" b="1" spc="0" dirty="0">
                <a:latin typeface="Times New Roman"/>
                <a:cs typeface="Times New Roman"/>
              </a:rPr>
              <a:t>LAS</a:t>
            </a:r>
            <a:endParaRPr sz="43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82435" y="1142126"/>
            <a:ext cx="4280472" cy="5709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485"/>
              </a:lnSpc>
              <a:spcBef>
                <a:spcPts val="224"/>
              </a:spcBef>
            </a:pPr>
            <a:r>
              <a:rPr sz="4300" b="1" spc="0" dirty="0">
                <a:latin typeface="Times New Roman"/>
                <a:cs typeface="Times New Roman"/>
              </a:rPr>
              <a:t>M</a:t>
            </a:r>
            <a:r>
              <a:rPr sz="4300" b="1" spc="-319" dirty="0">
                <a:latin typeface="Times New Roman"/>
                <a:cs typeface="Times New Roman"/>
              </a:rPr>
              <a:t>A</a:t>
            </a:r>
            <a:r>
              <a:rPr sz="4300" b="1" spc="0" dirty="0">
                <a:latin typeface="Times New Roman"/>
                <a:cs typeface="Times New Roman"/>
              </a:rPr>
              <a:t>TEMÁ</a:t>
            </a:r>
            <a:r>
              <a:rPr sz="4300" b="1" spc="9" dirty="0">
                <a:latin typeface="Times New Roman"/>
                <a:cs typeface="Times New Roman"/>
              </a:rPr>
              <a:t>T</a:t>
            </a:r>
            <a:r>
              <a:rPr sz="4300" b="1" spc="0" dirty="0">
                <a:latin typeface="Times New Roman"/>
                <a:cs typeface="Times New Roman"/>
              </a:rPr>
              <a:t>ICAS</a:t>
            </a:r>
            <a:endParaRPr sz="43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11667" y="3097581"/>
            <a:ext cx="310559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Trebuchet MS"/>
                <a:cs typeface="Trebuchet MS"/>
              </a:rPr>
              <a:t>c</a:t>
            </a:r>
            <a:r>
              <a:rPr sz="1800" spc="-4" dirty="0">
                <a:latin typeface="Trebuchet MS"/>
                <a:cs typeface="Trebuchet MS"/>
              </a:rPr>
              <a:t>r</a:t>
            </a:r>
            <a:r>
              <a:rPr sz="1800" spc="0" dirty="0">
                <a:latin typeface="Trebuchet MS"/>
                <a:cs typeface="Trebuchet MS"/>
              </a:rPr>
              <a:t>eaci</a:t>
            </a:r>
            <a:r>
              <a:rPr sz="1800" spc="-4" dirty="0">
                <a:latin typeface="Trebuchet MS"/>
                <a:cs typeface="Trebuchet MS"/>
              </a:rPr>
              <a:t>ó</a:t>
            </a:r>
            <a:r>
              <a:rPr sz="1800" spc="0" dirty="0">
                <a:latin typeface="Trebuchet MS"/>
                <a:cs typeface="Trebuchet MS"/>
              </a:rPr>
              <a:t>n</a:t>
            </a:r>
            <a:r>
              <a:rPr sz="1800" spc="9" dirty="0">
                <a:latin typeface="Trebuchet MS"/>
                <a:cs typeface="Trebuchet MS"/>
              </a:rPr>
              <a:t> </a:t>
            </a:r>
            <a:r>
              <a:rPr sz="1800" spc="4" dirty="0">
                <a:latin typeface="Trebuchet MS"/>
                <a:cs typeface="Trebuchet MS"/>
              </a:rPr>
              <a:t>d</a:t>
            </a:r>
            <a:r>
              <a:rPr sz="1800" spc="0" dirty="0">
                <a:latin typeface="Trebuchet MS"/>
                <a:cs typeface="Trebuchet MS"/>
              </a:rPr>
              <a:t>e</a:t>
            </a:r>
            <a:r>
              <a:rPr sz="1800" spc="-9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la</a:t>
            </a:r>
            <a:r>
              <a:rPr sz="1800" spc="9" dirty="0">
                <a:latin typeface="Trebuchet MS"/>
                <a:cs typeface="Trebuchet MS"/>
              </a:rPr>
              <a:t> </a:t>
            </a:r>
            <a:r>
              <a:rPr sz="1800" spc="4" dirty="0">
                <a:latin typeface="Trebuchet MS"/>
                <a:cs typeface="Trebuchet MS"/>
              </a:rPr>
              <a:t>m</a:t>
            </a:r>
            <a:r>
              <a:rPr sz="1800" spc="0" dirty="0">
                <a:latin typeface="Trebuchet MS"/>
                <a:cs typeface="Trebuchet MS"/>
              </a:rPr>
              <a:t>ente</a:t>
            </a:r>
            <a:r>
              <a:rPr sz="1800" spc="-14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hu</a:t>
            </a:r>
            <a:r>
              <a:rPr sz="1800" spc="4" dirty="0">
                <a:latin typeface="Trebuchet MS"/>
                <a:cs typeface="Trebuchet MS"/>
              </a:rPr>
              <a:t>m</a:t>
            </a:r>
            <a:r>
              <a:rPr sz="1800" spc="0" dirty="0">
                <a:latin typeface="Trebuchet MS"/>
                <a:cs typeface="Trebuchet MS"/>
              </a:rPr>
              <a:t>ana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17212" y="3581705"/>
            <a:ext cx="69990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-4" dirty="0">
                <a:latin typeface="Trebuchet MS"/>
                <a:cs typeface="Trebuchet MS"/>
              </a:rPr>
              <a:t>o</a:t>
            </a:r>
            <a:r>
              <a:rPr sz="1800" spc="0" dirty="0">
                <a:latin typeface="Trebuchet MS"/>
                <a:cs typeface="Trebuchet MS"/>
              </a:rPr>
              <a:t>rigen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27015" y="3581705"/>
            <a:ext cx="17242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Trebuchet MS"/>
                <a:cs typeface="Trebuchet MS"/>
              </a:rPr>
              <a:t>y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08523" y="3581705"/>
            <a:ext cx="83707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Trebuchet MS"/>
                <a:cs typeface="Trebuchet MS"/>
              </a:rPr>
              <a:t>m</a:t>
            </a:r>
            <a:r>
              <a:rPr sz="1800" spc="4" dirty="0">
                <a:latin typeface="Trebuchet MS"/>
                <a:cs typeface="Trebuchet MS"/>
              </a:rPr>
              <a:t>é</a:t>
            </a:r>
            <a:r>
              <a:rPr sz="1800" spc="0" dirty="0">
                <a:latin typeface="Trebuchet MS"/>
                <a:cs typeface="Trebuchet MS"/>
              </a:rPr>
              <a:t>t</a:t>
            </a:r>
            <a:r>
              <a:rPr sz="1800" spc="-9" dirty="0">
                <a:latin typeface="Trebuchet MS"/>
                <a:cs typeface="Trebuchet MS"/>
              </a:rPr>
              <a:t>o</a:t>
            </a:r>
            <a:r>
              <a:rPr sz="1800" spc="4" dirty="0">
                <a:latin typeface="Trebuchet MS"/>
                <a:cs typeface="Trebuchet MS"/>
              </a:rPr>
              <a:t>d</a:t>
            </a:r>
            <a:r>
              <a:rPr sz="1800" spc="0" dirty="0">
                <a:latin typeface="Trebuchet MS"/>
                <a:cs typeface="Trebuchet MS"/>
              </a:rPr>
              <a:t>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11667" y="3895014"/>
            <a:ext cx="296674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Trebuchet MS"/>
                <a:cs typeface="Trebuchet MS"/>
              </a:rPr>
              <a:t>in</a:t>
            </a:r>
            <a:r>
              <a:rPr sz="1800" spc="4" dirty="0">
                <a:latin typeface="Trebuchet MS"/>
                <a:cs typeface="Trebuchet MS"/>
              </a:rPr>
              <a:t>s</a:t>
            </a:r>
            <a:r>
              <a:rPr sz="1800" spc="0" dirty="0">
                <a:latin typeface="Trebuchet MS"/>
                <a:cs typeface="Trebuchet MS"/>
              </a:rPr>
              <a:t>c</a:t>
            </a:r>
            <a:r>
              <a:rPr sz="1800" spc="-4" dirty="0">
                <a:latin typeface="Trebuchet MS"/>
                <a:cs typeface="Trebuchet MS"/>
              </a:rPr>
              <a:t>r</a:t>
            </a:r>
            <a:r>
              <a:rPr sz="1800" spc="0" dirty="0">
                <a:latin typeface="Trebuchet MS"/>
                <a:cs typeface="Trebuchet MS"/>
              </a:rPr>
              <a:t>i</a:t>
            </a:r>
            <a:r>
              <a:rPr sz="1800" spc="4" dirty="0">
                <a:latin typeface="Trebuchet MS"/>
                <a:cs typeface="Trebuchet MS"/>
              </a:rPr>
              <a:t>p</a:t>
            </a:r>
            <a:r>
              <a:rPr sz="1800" spc="0" dirty="0">
                <a:latin typeface="Trebuchet MS"/>
                <a:cs typeface="Trebuchet MS"/>
              </a:rPr>
              <a:t>ci</a:t>
            </a:r>
            <a:r>
              <a:rPr sz="1800" spc="-4" dirty="0">
                <a:latin typeface="Trebuchet MS"/>
                <a:cs typeface="Trebuchet MS"/>
              </a:rPr>
              <a:t>o</a:t>
            </a:r>
            <a:r>
              <a:rPr sz="1800" spc="0" dirty="0">
                <a:latin typeface="Trebuchet MS"/>
                <a:cs typeface="Trebuchet MS"/>
              </a:rPr>
              <a:t>nes de</a:t>
            </a:r>
            <a:r>
              <a:rPr sz="1800" spc="-9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s</a:t>
            </a:r>
            <a:r>
              <a:rPr sz="1800" spc="4" dirty="0">
                <a:latin typeface="Trebuchet MS"/>
                <a:cs typeface="Trebuchet MS"/>
              </a:rPr>
              <a:t>ímb</a:t>
            </a:r>
            <a:r>
              <a:rPr sz="1800" spc="-4" dirty="0">
                <a:latin typeface="Trebuchet MS"/>
                <a:cs typeface="Trebuchet MS"/>
              </a:rPr>
              <a:t>o</a:t>
            </a:r>
            <a:r>
              <a:rPr sz="1800" spc="0" dirty="0">
                <a:latin typeface="Trebuchet MS"/>
                <a:cs typeface="Trebuchet MS"/>
              </a:rPr>
              <a:t>l</a:t>
            </a:r>
            <a:r>
              <a:rPr sz="1800" spc="-9" dirty="0">
                <a:latin typeface="Trebuchet MS"/>
                <a:cs typeface="Trebuchet MS"/>
              </a:rPr>
              <a:t>o</a:t>
            </a:r>
            <a:r>
              <a:rPr sz="1800" spc="0" dirty="0">
                <a:latin typeface="Trebuchet MS"/>
                <a:cs typeface="Trebuchet MS"/>
              </a:rPr>
              <a:t>s en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11667" y="4929564"/>
            <a:ext cx="3029929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Trebuchet MS"/>
                <a:cs typeface="Trebuchet MS"/>
              </a:rPr>
              <a:t>no hay posib</a:t>
            </a:r>
            <a:r>
              <a:rPr sz="1800" spc="4" dirty="0">
                <a:latin typeface="Trebuchet MS"/>
                <a:cs typeface="Trebuchet MS"/>
              </a:rPr>
              <a:t>i</a:t>
            </a:r>
            <a:r>
              <a:rPr sz="1800" spc="0" dirty="0">
                <a:latin typeface="Trebuchet MS"/>
                <a:cs typeface="Trebuchet MS"/>
              </a:rPr>
              <a:t>lida</a:t>
            </a:r>
            <a:r>
              <a:rPr sz="1800" spc="4" dirty="0">
                <a:latin typeface="Trebuchet MS"/>
                <a:cs typeface="Trebuchet MS"/>
              </a:rPr>
              <a:t>d</a:t>
            </a:r>
            <a:r>
              <a:rPr sz="1800" spc="0" dirty="0">
                <a:latin typeface="Trebuchet MS"/>
                <a:cs typeface="Trebuchet MS"/>
              </a:rPr>
              <a:t>es</a:t>
            </a:r>
            <a:r>
              <a:rPr sz="1800" spc="-34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de e</a:t>
            </a:r>
            <a:r>
              <a:rPr sz="1800" spc="-4" dirty="0">
                <a:latin typeface="Trebuchet MS"/>
                <a:cs typeface="Trebuchet MS"/>
              </a:rPr>
              <a:t>r</a:t>
            </a:r>
            <a:r>
              <a:rPr sz="1800" spc="0" dirty="0">
                <a:latin typeface="Trebuchet MS"/>
                <a:cs typeface="Trebuchet MS"/>
              </a:rPr>
              <a:t>r</a:t>
            </a:r>
            <a:r>
              <a:rPr sz="1800" spc="-9" dirty="0">
                <a:latin typeface="Trebuchet MS"/>
                <a:cs typeface="Trebuchet MS"/>
              </a:rPr>
              <a:t>o</a:t>
            </a:r>
            <a:r>
              <a:rPr sz="1800" spc="0" dirty="0">
                <a:latin typeface="Trebuchet MS"/>
                <a:cs typeface="Trebuchet MS"/>
              </a:rPr>
              <a:t>r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11667" y="5725618"/>
            <a:ext cx="185332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4" dirty="0">
                <a:latin typeface="Trebuchet MS"/>
                <a:cs typeface="Trebuchet MS"/>
              </a:rPr>
              <a:t>b</a:t>
            </a:r>
            <a:r>
              <a:rPr sz="1800" spc="0" dirty="0">
                <a:latin typeface="Trebuchet MS"/>
                <a:cs typeface="Trebuchet MS"/>
              </a:rPr>
              <a:t>a</a:t>
            </a:r>
            <a:r>
              <a:rPr sz="1800" spc="4" dirty="0">
                <a:latin typeface="Trebuchet MS"/>
                <a:cs typeface="Trebuchet MS"/>
              </a:rPr>
              <a:t>s</a:t>
            </a:r>
            <a:r>
              <a:rPr sz="1800" spc="0" dirty="0">
                <a:latin typeface="Trebuchet MS"/>
                <a:cs typeface="Trebuchet MS"/>
              </a:rPr>
              <a:t>a</a:t>
            </a:r>
            <a:r>
              <a:rPr sz="1800" spc="4" dirty="0">
                <a:latin typeface="Trebuchet MS"/>
                <a:cs typeface="Trebuchet MS"/>
              </a:rPr>
              <a:t>d</a:t>
            </a:r>
            <a:r>
              <a:rPr sz="1800" spc="0" dirty="0">
                <a:latin typeface="Trebuchet MS"/>
                <a:cs typeface="Trebuchet MS"/>
              </a:rPr>
              <a:t>as</a:t>
            </a:r>
            <a:r>
              <a:rPr sz="1800" spc="-19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en reg</a:t>
            </a:r>
            <a:r>
              <a:rPr sz="1800" spc="-4" dirty="0">
                <a:latin typeface="Trebuchet MS"/>
                <a:cs typeface="Trebuchet MS"/>
              </a:rPr>
              <a:t>l</a:t>
            </a:r>
            <a:r>
              <a:rPr sz="1800" spc="0" dirty="0">
                <a:latin typeface="Trebuchet MS"/>
                <a:cs typeface="Trebuchet MS"/>
              </a:rPr>
              <a:t>as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56270" y="2772917"/>
            <a:ext cx="3541776" cy="35097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37"/>
              </a:spcBef>
            </a:pPr>
            <a:endParaRPr sz="500"/>
          </a:p>
          <a:p>
            <a:pPr marL="95884">
              <a:lnSpc>
                <a:spcPct val="96761"/>
              </a:lnSpc>
            </a:pPr>
            <a:r>
              <a:rPr sz="1800" spc="0" dirty="0">
                <a:latin typeface="Trebuchet MS"/>
                <a:cs typeface="Trebuchet MS"/>
              </a:rPr>
              <a:t>•</a:t>
            </a:r>
            <a:r>
              <a:rPr sz="1800" spc="-129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Las m</a:t>
            </a:r>
            <a:r>
              <a:rPr sz="1800" spc="4" dirty="0">
                <a:latin typeface="Trebuchet MS"/>
                <a:cs typeface="Trebuchet MS"/>
              </a:rPr>
              <a:t>a</a:t>
            </a:r>
            <a:r>
              <a:rPr sz="1800" spc="0" dirty="0">
                <a:latin typeface="Trebuchet MS"/>
                <a:cs typeface="Trebuchet MS"/>
              </a:rPr>
              <a:t>tem</a:t>
            </a:r>
            <a:r>
              <a:rPr sz="1800" spc="4" dirty="0">
                <a:latin typeface="Trebuchet MS"/>
                <a:cs typeface="Trebuchet MS"/>
              </a:rPr>
              <a:t>á</a:t>
            </a:r>
            <a:r>
              <a:rPr sz="1800" spc="0" dirty="0">
                <a:latin typeface="Trebuchet MS"/>
                <a:cs typeface="Trebuchet MS"/>
              </a:rPr>
              <a:t>ticas</a:t>
            </a:r>
            <a:r>
              <a:rPr sz="1800" spc="-14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son una</a:t>
            </a:r>
            <a:endParaRPr sz="1800">
              <a:latin typeface="Trebuchet MS"/>
              <a:cs typeface="Trebuchet MS"/>
            </a:endParaRPr>
          </a:p>
          <a:p>
            <a:pPr marL="268097" marR="1338976" indent="-172212">
              <a:lnSpc>
                <a:spcPts val="2090"/>
              </a:lnSpc>
              <a:spcBef>
                <a:spcPts val="4188"/>
              </a:spcBef>
            </a:pPr>
            <a:r>
              <a:rPr sz="1800" spc="0" dirty="0">
                <a:latin typeface="Trebuchet MS"/>
                <a:cs typeface="Trebuchet MS"/>
              </a:rPr>
              <a:t>•</a:t>
            </a:r>
            <a:r>
              <a:rPr sz="1800" spc="-129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Com</a:t>
            </a:r>
            <a:r>
              <a:rPr sz="1800" spc="4" dirty="0">
                <a:latin typeface="Trebuchet MS"/>
                <a:cs typeface="Trebuchet MS"/>
              </a:rPr>
              <a:t>i</a:t>
            </a:r>
            <a:r>
              <a:rPr sz="1800" spc="0" dirty="0">
                <a:latin typeface="Trebuchet MS"/>
                <a:cs typeface="Trebuchet MS"/>
              </a:rPr>
              <a:t>enzan</a:t>
            </a:r>
            <a:r>
              <a:rPr sz="1800" spc="-9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c</a:t>
            </a:r>
            <a:r>
              <a:rPr sz="1800" spc="-9" dirty="0">
                <a:latin typeface="Trebuchet MS"/>
                <a:cs typeface="Trebuchet MS"/>
              </a:rPr>
              <a:t>o</a:t>
            </a:r>
            <a:r>
              <a:rPr sz="1800" spc="0" dirty="0">
                <a:latin typeface="Trebuchet MS"/>
                <a:cs typeface="Trebuchet MS"/>
              </a:rPr>
              <a:t>n</a:t>
            </a:r>
            <a:r>
              <a:rPr sz="1800" spc="9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las </a:t>
            </a:r>
            <a:endParaRPr sz="1800">
              <a:latin typeface="Trebuchet MS"/>
              <a:cs typeface="Trebuchet MS"/>
            </a:endParaRPr>
          </a:p>
          <a:p>
            <a:pPr marL="268097" marR="1338976">
              <a:lnSpc>
                <a:spcPts val="2090"/>
              </a:lnSpc>
              <a:spcBef>
                <a:spcPts val="1665"/>
              </a:spcBef>
            </a:pPr>
            <a:r>
              <a:rPr sz="1800" spc="0" dirty="0">
                <a:latin typeface="Trebuchet MS"/>
                <a:cs typeface="Trebuchet MS"/>
              </a:rPr>
              <a:t>el p</a:t>
            </a:r>
            <a:r>
              <a:rPr sz="1800" spc="4" dirty="0">
                <a:latin typeface="Trebuchet MS"/>
                <a:cs typeface="Trebuchet MS"/>
              </a:rPr>
              <a:t>ap</a:t>
            </a:r>
            <a:r>
              <a:rPr sz="1800" spc="0" dirty="0">
                <a:latin typeface="Trebuchet MS"/>
                <a:cs typeface="Trebuchet MS"/>
              </a:rPr>
              <a:t>el</a:t>
            </a:r>
            <a:endParaRPr sz="1800">
              <a:latin typeface="Trebuchet MS"/>
              <a:cs typeface="Trebuchet MS"/>
            </a:endParaRPr>
          </a:p>
          <a:p>
            <a:pPr marL="95884">
              <a:lnSpc>
                <a:spcPct val="96761"/>
              </a:lnSpc>
              <a:spcBef>
                <a:spcPts val="2301"/>
              </a:spcBef>
            </a:pPr>
            <a:r>
              <a:rPr sz="1800" spc="0" dirty="0">
                <a:latin typeface="Trebuchet MS"/>
                <a:cs typeface="Trebuchet MS"/>
              </a:rPr>
              <a:t>•</a:t>
            </a:r>
            <a:r>
              <a:rPr sz="1800" spc="-129" dirty="0">
                <a:latin typeface="Trebuchet MS"/>
                <a:cs typeface="Trebuchet MS"/>
              </a:rPr>
              <a:t> </a:t>
            </a:r>
            <a:r>
              <a:rPr sz="1800" spc="-229" dirty="0">
                <a:latin typeface="Trebuchet MS"/>
                <a:cs typeface="Trebuchet MS"/>
              </a:rPr>
              <a:t>T</a:t>
            </a:r>
            <a:r>
              <a:rPr sz="1800" spc="-4" dirty="0">
                <a:latin typeface="Trebuchet MS"/>
                <a:cs typeface="Trebuchet MS"/>
              </a:rPr>
              <a:t>o</a:t>
            </a:r>
            <a:r>
              <a:rPr sz="1800" spc="4" dirty="0">
                <a:latin typeface="Trebuchet MS"/>
                <a:cs typeface="Trebuchet MS"/>
              </a:rPr>
              <a:t>d</a:t>
            </a:r>
            <a:r>
              <a:rPr sz="1800" spc="0" dirty="0">
                <a:latin typeface="Trebuchet MS"/>
                <a:cs typeface="Trebuchet MS"/>
              </a:rPr>
              <a:t>o </a:t>
            </a:r>
            <a:r>
              <a:rPr sz="1800" spc="4" dirty="0">
                <a:latin typeface="Trebuchet MS"/>
                <a:cs typeface="Trebuchet MS"/>
              </a:rPr>
              <a:t>d</a:t>
            </a:r>
            <a:r>
              <a:rPr sz="1800" spc="0" dirty="0">
                <a:latin typeface="Trebuchet MS"/>
                <a:cs typeface="Trebuchet MS"/>
              </a:rPr>
              <a:t>e</a:t>
            </a:r>
            <a:r>
              <a:rPr sz="1800" spc="4" dirty="0">
                <a:latin typeface="Trebuchet MS"/>
                <a:cs typeface="Trebuchet MS"/>
              </a:rPr>
              <a:t>b</a:t>
            </a:r>
            <a:r>
              <a:rPr sz="1800" spc="0" dirty="0">
                <a:latin typeface="Trebuchet MS"/>
                <a:cs typeface="Trebuchet MS"/>
              </a:rPr>
              <a:t>e</a:t>
            </a:r>
            <a:r>
              <a:rPr sz="1800" spc="-9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s</a:t>
            </a:r>
            <a:r>
              <a:rPr sz="1800" spc="4" dirty="0">
                <a:latin typeface="Trebuchet MS"/>
                <a:cs typeface="Trebuchet MS"/>
              </a:rPr>
              <a:t>e</a:t>
            </a:r>
            <a:r>
              <a:rPr sz="1800" spc="0" dirty="0">
                <a:latin typeface="Trebuchet MS"/>
                <a:cs typeface="Trebuchet MS"/>
              </a:rPr>
              <a:t>r </a:t>
            </a:r>
            <a:r>
              <a:rPr sz="1800" spc="4" dirty="0">
                <a:latin typeface="Trebuchet MS"/>
                <a:cs typeface="Trebuchet MS"/>
              </a:rPr>
              <a:t>b</a:t>
            </a:r>
            <a:r>
              <a:rPr sz="1800" spc="0" dirty="0">
                <a:latin typeface="Trebuchet MS"/>
                <a:cs typeface="Trebuchet MS"/>
              </a:rPr>
              <a:t>i</a:t>
            </a:r>
            <a:r>
              <a:rPr sz="1800" spc="4" dirty="0">
                <a:latin typeface="Trebuchet MS"/>
                <a:cs typeface="Trebuchet MS"/>
              </a:rPr>
              <a:t>e</a:t>
            </a:r>
            <a:r>
              <a:rPr sz="1800" spc="0" dirty="0">
                <a:latin typeface="Trebuchet MS"/>
                <a:cs typeface="Trebuchet MS"/>
              </a:rPr>
              <a:t>n d</a:t>
            </a:r>
            <a:r>
              <a:rPr sz="1800" spc="4" dirty="0">
                <a:latin typeface="Trebuchet MS"/>
                <a:cs typeface="Trebuchet MS"/>
              </a:rPr>
              <a:t>e</a:t>
            </a:r>
            <a:r>
              <a:rPr sz="1800" spc="-4" dirty="0">
                <a:latin typeface="Trebuchet MS"/>
                <a:cs typeface="Trebuchet MS"/>
              </a:rPr>
              <a:t>f</a:t>
            </a:r>
            <a:r>
              <a:rPr sz="1800" spc="0" dirty="0">
                <a:latin typeface="Trebuchet MS"/>
                <a:cs typeface="Trebuchet MS"/>
              </a:rPr>
              <a:t>in</a:t>
            </a:r>
            <a:r>
              <a:rPr sz="1800" spc="4" dirty="0">
                <a:latin typeface="Trebuchet MS"/>
                <a:cs typeface="Trebuchet MS"/>
              </a:rPr>
              <a:t>id</a:t>
            </a:r>
            <a:r>
              <a:rPr sz="1800" spc="-4" dirty="0">
                <a:latin typeface="Trebuchet MS"/>
                <a:cs typeface="Trebuchet MS"/>
              </a:rPr>
              <a:t>o</a:t>
            </a:r>
            <a:r>
              <a:rPr sz="1800" spc="0" dirty="0">
                <a:latin typeface="Trebuchet MS"/>
                <a:cs typeface="Trebuchet MS"/>
              </a:rPr>
              <a:t>,</a:t>
            </a:r>
            <a:endParaRPr sz="1800">
              <a:latin typeface="Trebuchet MS"/>
              <a:cs typeface="Trebuchet MS"/>
            </a:endParaRPr>
          </a:p>
          <a:p>
            <a:pPr marL="95884">
              <a:lnSpc>
                <a:spcPct val="96761"/>
              </a:lnSpc>
              <a:spcBef>
                <a:spcPts val="4188"/>
              </a:spcBef>
            </a:pPr>
            <a:r>
              <a:rPr sz="1800" spc="0" dirty="0">
                <a:latin typeface="Trebuchet MS"/>
                <a:cs typeface="Trebuchet MS"/>
              </a:rPr>
              <a:t>•</a:t>
            </a:r>
            <a:r>
              <a:rPr sz="1800" spc="-129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Las d</a:t>
            </a:r>
            <a:r>
              <a:rPr sz="1800" spc="4" dirty="0">
                <a:latin typeface="Trebuchet MS"/>
                <a:cs typeface="Trebuchet MS"/>
              </a:rPr>
              <a:t>em</a:t>
            </a:r>
            <a:r>
              <a:rPr sz="1800" spc="-4" dirty="0">
                <a:latin typeface="Trebuchet MS"/>
                <a:cs typeface="Trebuchet MS"/>
              </a:rPr>
              <a:t>o</a:t>
            </a:r>
            <a:r>
              <a:rPr sz="1800" spc="0" dirty="0">
                <a:latin typeface="Trebuchet MS"/>
                <a:cs typeface="Trebuchet MS"/>
              </a:rPr>
              <a:t>st</a:t>
            </a:r>
            <a:r>
              <a:rPr sz="1800" spc="-4" dirty="0">
                <a:latin typeface="Trebuchet MS"/>
                <a:cs typeface="Trebuchet MS"/>
              </a:rPr>
              <a:t>r</a:t>
            </a:r>
            <a:r>
              <a:rPr sz="1800" spc="0" dirty="0">
                <a:latin typeface="Trebuchet MS"/>
                <a:cs typeface="Trebuchet MS"/>
              </a:rPr>
              <a:t>aciones e</a:t>
            </a:r>
            <a:r>
              <a:rPr sz="1800" spc="4" dirty="0">
                <a:latin typeface="Trebuchet MS"/>
                <a:cs typeface="Trebuchet MS"/>
              </a:rPr>
              <a:t>s</a:t>
            </a:r>
            <a:r>
              <a:rPr sz="1800" spc="0" dirty="0">
                <a:latin typeface="Trebuchet MS"/>
                <a:cs typeface="Trebuchet MS"/>
              </a:rPr>
              <a:t>tán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62450" y="2777490"/>
            <a:ext cx="3541776" cy="3511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1"/>
              </a:spcBef>
            </a:pPr>
            <a:endParaRPr sz="700"/>
          </a:p>
          <a:p>
            <a:pPr marL="267462" marR="544244" indent="-172212" algn="just">
              <a:lnSpc>
                <a:spcPts val="1880"/>
              </a:lnSpc>
              <a:spcBef>
                <a:spcPts val="94"/>
              </a:spcBef>
            </a:pPr>
            <a:r>
              <a:rPr sz="1800" spc="0" dirty="0">
                <a:latin typeface="Trebuchet MS"/>
                <a:cs typeface="Trebuchet MS"/>
              </a:rPr>
              <a:t>•</a:t>
            </a:r>
            <a:r>
              <a:rPr sz="1800" spc="-129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Las m</a:t>
            </a:r>
            <a:r>
              <a:rPr sz="1800" spc="4" dirty="0">
                <a:latin typeface="Trebuchet MS"/>
                <a:cs typeface="Trebuchet MS"/>
              </a:rPr>
              <a:t>a</a:t>
            </a:r>
            <a:r>
              <a:rPr sz="1800" spc="0" dirty="0">
                <a:latin typeface="Trebuchet MS"/>
                <a:cs typeface="Trebuchet MS"/>
              </a:rPr>
              <a:t>tem</a:t>
            </a:r>
            <a:r>
              <a:rPr sz="1800" spc="4" dirty="0">
                <a:latin typeface="Trebuchet MS"/>
                <a:cs typeface="Trebuchet MS"/>
              </a:rPr>
              <a:t>á</a:t>
            </a:r>
            <a:r>
              <a:rPr sz="1800" spc="0" dirty="0">
                <a:latin typeface="Trebuchet MS"/>
                <a:cs typeface="Trebuchet MS"/>
              </a:rPr>
              <a:t>ticas</a:t>
            </a:r>
            <a:r>
              <a:rPr sz="1800" spc="526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s</a:t>
            </a:r>
            <a:r>
              <a:rPr sz="1800" spc="-4" dirty="0">
                <a:latin typeface="Trebuchet MS"/>
                <a:cs typeface="Trebuchet MS"/>
              </a:rPr>
              <a:t>o</a:t>
            </a:r>
            <a:r>
              <a:rPr sz="1800" spc="0" dirty="0">
                <a:latin typeface="Trebuchet MS"/>
                <a:cs typeface="Trebuchet MS"/>
              </a:rPr>
              <a:t>n</a:t>
            </a:r>
            <a:r>
              <a:rPr sz="1800" spc="4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una rama de</a:t>
            </a:r>
            <a:r>
              <a:rPr sz="1800" spc="-9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la l</a:t>
            </a:r>
            <a:r>
              <a:rPr sz="1800" spc="-9" dirty="0">
                <a:latin typeface="Trebuchet MS"/>
                <a:cs typeface="Trebuchet MS"/>
              </a:rPr>
              <a:t>ó</a:t>
            </a:r>
            <a:r>
              <a:rPr sz="1800" spc="0" dirty="0">
                <a:latin typeface="Trebuchet MS"/>
                <a:cs typeface="Trebuchet MS"/>
              </a:rPr>
              <a:t>gica</a:t>
            </a:r>
            <a:r>
              <a:rPr sz="1800" spc="19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c</a:t>
            </a:r>
            <a:r>
              <a:rPr sz="1800" spc="-9" dirty="0">
                <a:latin typeface="Trebuchet MS"/>
                <a:cs typeface="Trebuchet MS"/>
              </a:rPr>
              <a:t>o</a:t>
            </a:r>
            <a:r>
              <a:rPr sz="1800" spc="0" dirty="0">
                <a:latin typeface="Trebuchet MS"/>
                <a:cs typeface="Trebuchet MS"/>
              </a:rPr>
              <a:t>n </a:t>
            </a:r>
            <a:r>
              <a:rPr sz="1800" spc="-4" dirty="0">
                <a:latin typeface="Trebuchet MS"/>
                <a:cs typeface="Trebuchet MS"/>
              </a:rPr>
              <a:t>v</a:t>
            </a:r>
            <a:r>
              <a:rPr sz="1800" spc="0" dirty="0">
                <a:latin typeface="Trebuchet MS"/>
                <a:cs typeface="Trebuchet MS"/>
              </a:rPr>
              <a:t>i</a:t>
            </a:r>
            <a:r>
              <a:rPr sz="1800" spc="4" dirty="0">
                <a:latin typeface="Trebuchet MS"/>
                <a:cs typeface="Trebuchet MS"/>
              </a:rPr>
              <a:t>d</a:t>
            </a:r>
            <a:r>
              <a:rPr sz="1800" spc="0" dirty="0">
                <a:latin typeface="Trebuchet MS"/>
                <a:cs typeface="Trebuchet MS"/>
              </a:rPr>
              <a:t>a </a:t>
            </a:r>
            <a:r>
              <a:rPr sz="1800" spc="4" dirty="0">
                <a:latin typeface="Trebuchet MS"/>
                <a:cs typeface="Trebuchet MS"/>
              </a:rPr>
              <a:t>p</a:t>
            </a:r>
            <a:r>
              <a:rPr sz="1800" spc="0" dirty="0">
                <a:latin typeface="Trebuchet MS"/>
                <a:cs typeface="Trebuchet MS"/>
              </a:rPr>
              <a:t>r</a:t>
            </a:r>
            <a:r>
              <a:rPr sz="1800" spc="-9" dirty="0">
                <a:latin typeface="Trebuchet MS"/>
                <a:cs typeface="Trebuchet MS"/>
              </a:rPr>
              <a:t>o</a:t>
            </a:r>
            <a:r>
              <a:rPr sz="1800" spc="4" dirty="0">
                <a:latin typeface="Trebuchet MS"/>
                <a:cs typeface="Trebuchet MS"/>
              </a:rPr>
              <a:t>p</a:t>
            </a:r>
            <a:r>
              <a:rPr sz="1800" spc="0" dirty="0">
                <a:latin typeface="Trebuchet MS"/>
                <a:cs typeface="Trebuchet MS"/>
              </a:rPr>
              <a:t>ia p</a:t>
            </a:r>
            <a:r>
              <a:rPr sz="1800" spc="4" dirty="0">
                <a:latin typeface="Trebuchet MS"/>
                <a:cs typeface="Trebuchet MS"/>
              </a:rPr>
              <a:t>e</a:t>
            </a:r>
            <a:r>
              <a:rPr sz="1800" spc="0" dirty="0">
                <a:latin typeface="Trebuchet MS"/>
                <a:cs typeface="Trebuchet MS"/>
              </a:rPr>
              <a:t>r</a:t>
            </a:r>
            <a:r>
              <a:rPr sz="1800" spc="-9" dirty="0">
                <a:latin typeface="Trebuchet MS"/>
                <a:cs typeface="Trebuchet MS"/>
              </a:rPr>
              <a:t>o</a:t>
            </a:r>
            <a:r>
              <a:rPr sz="1800" spc="0" dirty="0">
                <a:latin typeface="Trebuchet MS"/>
                <a:cs typeface="Trebuchet MS"/>
              </a:rPr>
              <a:t>, c</a:t>
            </a:r>
            <a:r>
              <a:rPr sz="1800" spc="-9" dirty="0">
                <a:latin typeface="Trebuchet MS"/>
                <a:cs typeface="Trebuchet MS"/>
              </a:rPr>
              <a:t>o</a:t>
            </a:r>
            <a:r>
              <a:rPr sz="1800" spc="0" dirty="0">
                <a:latin typeface="Trebuchet MS"/>
                <a:cs typeface="Trebuchet MS"/>
              </a:rPr>
              <a:t>n</a:t>
            </a:r>
            <a:r>
              <a:rPr sz="1800" spc="9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el m</a:t>
            </a:r>
            <a:r>
              <a:rPr sz="1800" spc="4" dirty="0">
                <a:latin typeface="Trebuchet MS"/>
                <a:cs typeface="Trebuchet MS"/>
              </a:rPr>
              <a:t>i</a:t>
            </a:r>
            <a:r>
              <a:rPr sz="1800" spc="0" dirty="0">
                <a:latin typeface="Trebuchet MS"/>
                <a:cs typeface="Trebuchet MS"/>
              </a:rPr>
              <a:t>s</a:t>
            </a:r>
            <a:r>
              <a:rPr sz="1800" spc="4" dirty="0">
                <a:latin typeface="Trebuchet MS"/>
                <a:cs typeface="Trebuchet MS"/>
              </a:rPr>
              <a:t>m</a:t>
            </a:r>
            <a:r>
              <a:rPr sz="1800" spc="0" dirty="0">
                <a:latin typeface="Trebuchet MS"/>
                <a:cs typeface="Trebuchet MS"/>
              </a:rPr>
              <a:t>o</a:t>
            </a:r>
            <a:endParaRPr sz="1800">
              <a:latin typeface="Trebuchet MS"/>
              <a:cs typeface="Trebuchet MS"/>
            </a:endParaRPr>
          </a:p>
          <a:p>
            <a:pPr marL="267462" marR="152613" indent="-172212">
              <a:lnSpc>
                <a:spcPts val="2090"/>
              </a:lnSpc>
              <a:spcBef>
                <a:spcPts val="4272"/>
              </a:spcBef>
            </a:pPr>
            <a:r>
              <a:rPr sz="1800" spc="0" dirty="0">
                <a:latin typeface="Trebuchet MS"/>
                <a:cs typeface="Trebuchet MS"/>
              </a:rPr>
              <a:t>•</a:t>
            </a:r>
            <a:r>
              <a:rPr sz="1800" spc="-129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La l</a:t>
            </a:r>
            <a:r>
              <a:rPr sz="1800" spc="-9" dirty="0">
                <a:latin typeface="Trebuchet MS"/>
                <a:cs typeface="Trebuchet MS"/>
              </a:rPr>
              <a:t>ó</a:t>
            </a:r>
            <a:r>
              <a:rPr sz="1800" spc="0" dirty="0">
                <a:latin typeface="Trebuchet MS"/>
                <a:cs typeface="Trebuchet MS"/>
              </a:rPr>
              <a:t>gi</a:t>
            </a:r>
            <a:r>
              <a:rPr sz="1800" spc="-9" dirty="0">
                <a:latin typeface="Trebuchet MS"/>
                <a:cs typeface="Trebuchet MS"/>
              </a:rPr>
              <a:t>c</a:t>
            </a:r>
            <a:r>
              <a:rPr sz="1800" spc="0" dirty="0">
                <a:latin typeface="Trebuchet MS"/>
                <a:cs typeface="Trebuchet MS"/>
              </a:rPr>
              <a:t>a</a:t>
            </a:r>
            <a:r>
              <a:rPr sz="1800" spc="9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es una ciencia que </a:t>
            </a:r>
            <a:endParaRPr sz="1800">
              <a:latin typeface="Trebuchet MS"/>
              <a:cs typeface="Trebuchet MS"/>
            </a:endParaRPr>
          </a:p>
          <a:p>
            <a:pPr marL="267462" marR="152613">
              <a:lnSpc>
                <a:spcPts val="2090"/>
              </a:lnSpc>
            </a:pPr>
            <a:r>
              <a:rPr sz="1800" spc="0" dirty="0">
                <a:latin typeface="Trebuchet MS"/>
                <a:cs typeface="Trebuchet MS"/>
              </a:rPr>
              <a:t>antecede a las d</a:t>
            </a:r>
            <a:r>
              <a:rPr sz="1800" spc="4" dirty="0">
                <a:latin typeface="Trebuchet MS"/>
                <a:cs typeface="Trebuchet MS"/>
              </a:rPr>
              <a:t>em</a:t>
            </a:r>
            <a:r>
              <a:rPr sz="1800" spc="0" dirty="0">
                <a:latin typeface="Trebuchet MS"/>
                <a:cs typeface="Trebuchet MS"/>
              </a:rPr>
              <a:t>á</a:t>
            </a:r>
            <a:r>
              <a:rPr sz="1800" spc="4" dirty="0">
                <a:latin typeface="Trebuchet MS"/>
                <a:cs typeface="Trebuchet MS"/>
              </a:rPr>
              <a:t>s</a:t>
            </a:r>
            <a:r>
              <a:rPr sz="1800" spc="0" dirty="0">
                <a:latin typeface="Trebuchet MS"/>
                <a:cs typeface="Trebuchet MS"/>
              </a:rPr>
              <a:t>, </a:t>
            </a:r>
            <a:endParaRPr sz="1800">
              <a:latin typeface="Trebuchet MS"/>
              <a:cs typeface="Trebuchet MS"/>
            </a:endParaRPr>
          </a:p>
          <a:p>
            <a:pPr marL="267462" marR="152613">
              <a:lnSpc>
                <a:spcPts val="2090"/>
              </a:lnSpc>
            </a:pPr>
            <a:r>
              <a:rPr sz="1800" spc="0" dirty="0">
                <a:latin typeface="Trebuchet MS"/>
                <a:cs typeface="Trebuchet MS"/>
              </a:rPr>
              <a:t>c</a:t>
            </a:r>
            <a:r>
              <a:rPr sz="1800" spc="-9" dirty="0">
                <a:latin typeface="Trebuchet MS"/>
                <a:cs typeface="Trebuchet MS"/>
              </a:rPr>
              <a:t>o</a:t>
            </a:r>
            <a:r>
              <a:rPr sz="1800" spc="0" dirty="0">
                <a:latin typeface="Trebuchet MS"/>
                <a:cs typeface="Trebuchet MS"/>
              </a:rPr>
              <a:t>ntiene</a:t>
            </a:r>
            <a:r>
              <a:rPr sz="1800" spc="9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las i</a:t>
            </a:r>
            <a:r>
              <a:rPr sz="1800" spc="4" dirty="0">
                <a:latin typeface="Trebuchet MS"/>
                <a:cs typeface="Trebuchet MS"/>
              </a:rPr>
              <a:t>d</a:t>
            </a:r>
            <a:r>
              <a:rPr sz="1800" spc="0" dirty="0">
                <a:latin typeface="Trebuchet MS"/>
                <a:cs typeface="Trebuchet MS"/>
              </a:rPr>
              <a:t>eas</a:t>
            </a:r>
            <a:r>
              <a:rPr sz="1800" spc="-9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y princi</a:t>
            </a:r>
            <a:r>
              <a:rPr sz="1800" spc="4" dirty="0">
                <a:latin typeface="Trebuchet MS"/>
                <a:cs typeface="Trebuchet MS"/>
              </a:rPr>
              <a:t>p</a:t>
            </a:r>
            <a:r>
              <a:rPr sz="1800" spc="0" dirty="0">
                <a:latin typeface="Trebuchet MS"/>
                <a:cs typeface="Trebuchet MS"/>
              </a:rPr>
              <a:t>ios </a:t>
            </a:r>
            <a:endParaRPr sz="1800">
              <a:latin typeface="Trebuchet MS"/>
              <a:cs typeface="Trebuchet MS"/>
            </a:endParaRPr>
          </a:p>
          <a:p>
            <a:pPr marL="267462" marR="152613">
              <a:lnSpc>
                <a:spcPts val="2090"/>
              </a:lnSpc>
            </a:pPr>
            <a:r>
              <a:rPr sz="1800" spc="0" dirty="0">
                <a:latin typeface="Trebuchet MS"/>
                <a:cs typeface="Trebuchet MS"/>
              </a:rPr>
              <a:t>en </a:t>
            </a:r>
            <a:r>
              <a:rPr sz="1800" spc="4" dirty="0">
                <a:latin typeface="Trebuchet MS"/>
                <a:cs typeface="Trebuchet MS"/>
              </a:rPr>
              <a:t>q</a:t>
            </a:r>
            <a:r>
              <a:rPr sz="1800" spc="0" dirty="0">
                <a:latin typeface="Trebuchet MS"/>
                <a:cs typeface="Trebuchet MS"/>
              </a:rPr>
              <a:t>ue</a:t>
            </a:r>
            <a:r>
              <a:rPr sz="1800" spc="-9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se b</a:t>
            </a:r>
            <a:r>
              <a:rPr sz="1800" spc="4" dirty="0">
                <a:latin typeface="Trebuchet MS"/>
                <a:cs typeface="Trebuchet MS"/>
              </a:rPr>
              <a:t>a</a:t>
            </a:r>
            <a:r>
              <a:rPr sz="1800" spc="0" dirty="0">
                <a:latin typeface="Trebuchet MS"/>
                <a:cs typeface="Trebuchet MS"/>
              </a:rPr>
              <a:t>s</a:t>
            </a:r>
            <a:r>
              <a:rPr sz="1800" spc="4" dirty="0">
                <a:latin typeface="Trebuchet MS"/>
                <a:cs typeface="Trebuchet MS"/>
              </a:rPr>
              <a:t>a</a:t>
            </a:r>
            <a:r>
              <a:rPr sz="1800" spc="0" dirty="0">
                <a:latin typeface="Trebuchet MS"/>
                <a:cs typeface="Trebuchet MS"/>
              </a:rPr>
              <a:t>n</a:t>
            </a:r>
            <a:r>
              <a:rPr sz="1800" spc="-14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t</a:t>
            </a:r>
            <a:r>
              <a:rPr sz="1800" spc="-9" dirty="0">
                <a:latin typeface="Trebuchet MS"/>
                <a:cs typeface="Trebuchet MS"/>
              </a:rPr>
              <a:t>o</a:t>
            </a:r>
            <a:r>
              <a:rPr sz="1800" spc="4" dirty="0">
                <a:latin typeface="Trebuchet MS"/>
                <a:cs typeface="Trebuchet MS"/>
              </a:rPr>
              <a:t>d</a:t>
            </a:r>
            <a:r>
              <a:rPr sz="1800" spc="0" dirty="0">
                <a:latin typeface="Trebuchet MS"/>
                <a:cs typeface="Trebuchet MS"/>
              </a:rPr>
              <a:t>as</a:t>
            </a:r>
            <a:r>
              <a:rPr sz="1800" spc="9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las </a:t>
            </a:r>
            <a:endParaRPr sz="1800">
              <a:latin typeface="Trebuchet MS"/>
              <a:cs typeface="Trebuchet MS"/>
            </a:endParaRPr>
          </a:p>
          <a:p>
            <a:pPr marL="267462" marR="152613">
              <a:lnSpc>
                <a:spcPts val="2090"/>
              </a:lnSpc>
            </a:pPr>
            <a:r>
              <a:rPr sz="1800" spc="0" dirty="0">
                <a:latin typeface="Trebuchet MS"/>
                <a:cs typeface="Trebuchet MS"/>
              </a:rPr>
              <a:t>ciencias</a:t>
            </a:r>
            <a:endParaRPr sz="1800">
              <a:latin typeface="Trebuchet MS"/>
              <a:cs typeface="Trebuchet MS"/>
            </a:endParaRPr>
          </a:p>
          <a:p>
            <a:pPr marL="95250">
              <a:lnSpc>
                <a:spcPct val="96761"/>
              </a:lnSpc>
              <a:spcBef>
                <a:spcPts val="2132"/>
              </a:spcBef>
            </a:pPr>
            <a:r>
              <a:rPr sz="1800" spc="0" dirty="0">
                <a:latin typeface="Trebuchet MS"/>
                <a:cs typeface="Trebuchet MS"/>
              </a:rPr>
              <a:t>•</a:t>
            </a:r>
            <a:r>
              <a:rPr sz="1800" spc="-129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D</a:t>
            </a:r>
            <a:r>
              <a:rPr sz="1800" spc="-9" dirty="0">
                <a:latin typeface="Trebuchet MS"/>
                <a:cs typeface="Trebuchet MS"/>
              </a:rPr>
              <a:t>o</a:t>
            </a:r>
            <a:r>
              <a:rPr sz="1800" spc="0" dirty="0">
                <a:latin typeface="Trebuchet MS"/>
                <a:cs typeface="Trebuchet MS"/>
              </a:rPr>
              <a:t>s c</a:t>
            </a:r>
            <a:r>
              <a:rPr sz="1800" spc="-9" dirty="0">
                <a:latin typeface="Trebuchet MS"/>
                <a:cs typeface="Trebuchet MS"/>
              </a:rPr>
              <a:t>l</a:t>
            </a:r>
            <a:r>
              <a:rPr sz="1800" spc="0" dirty="0">
                <a:latin typeface="Trebuchet MS"/>
                <a:cs typeface="Trebuchet MS"/>
              </a:rPr>
              <a:t>as</a:t>
            </a:r>
            <a:r>
              <a:rPr sz="1800" spc="4" dirty="0">
                <a:latin typeface="Trebuchet MS"/>
                <a:cs typeface="Trebuchet MS"/>
              </a:rPr>
              <a:t>e</a:t>
            </a:r>
            <a:r>
              <a:rPr sz="1800" spc="0" dirty="0">
                <a:latin typeface="Trebuchet MS"/>
                <a:cs typeface="Trebuchet MS"/>
              </a:rPr>
              <a:t>s de l</a:t>
            </a:r>
            <a:r>
              <a:rPr sz="1800" spc="-9" dirty="0">
                <a:latin typeface="Trebuchet MS"/>
                <a:cs typeface="Trebuchet MS"/>
              </a:rPr>
              <a:t>ó</a:t>
            </a:r>
            <a:r>
              <a:rPr sz="1800" spc="0" dirty="0">
                <a:latin typeface="Trebuchet MS"/>
                <a:cs typeface="Trebuchet MS"/>
              </a:rPr>
              <a:t>gi</a:t>
            </a:r>
            <a:r>
              <a:rPr sz="1800" spc="-9" dirty="0">
                <a:latin typeface="Trebuchet MS"/>
                <a:cs typeface="Trebuchet MS"/>
              </a:rPr>
              <a:t>c</a:t>
            </a:r>
            <a:r>
              <a:rPr sz="1800" spc="0" dirty="0">
                <a:latin typeface="Trebuchet MS"/>
                <a:cs typeface="Trebuchet MS"/>
              </a:rPr>
              <a:t>a:</a:t>
            </a:r>
            <a:r>
              <a:rPr sz="1800" spc="4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induc</a:t>
            </a:r>
            <a:r>
              <a:rPr sz="1800" spc="-14" dirty="0">
                <a:latin typeface="Trebuchet MS"/>
                <a:cs typeface="Trebuchet MS"/>
              </a:rPr>
              <a:t>t</a:t>
            </a:r>
            <a:r>
              <a:rPr sz="1800" spc="0" dirty="0">
                <a:latin typeface="Trebuchet MS"/>
                <a:cs typeface="Trebuchet MS"/>
              </a:rPr>
              <a:t>iva</a:t>
            </a:r>
            <a:endParaRPr sz="1800">
              <a:latin typeface="Trebuchet MS"/>
              <a:cs typeface="Trebuchet MS"/>
            </a:endParaRPr>
          </a:p>
          <a:p>
            <a:pPr marL="267462">
              <a:lnSpc>
                <a:spcPts val="1885"/>
              </a:lnSpc>
              <a:spcBef>
                <a:spcPts val="94"/>
              </a:spcBef>
            </a:pPr>
            <a:r>
              <a:rPr sz="1800" spc="0" dirty="0">
                <a:latin typeface="Trebuchet MS"/>
                <a:cs typeface="Trebuchet MS"/>
              </a:rPr>
              <a:t>y d</a:t>
            </a:r>
            <a:r>
              <a:rPr sz="1800" spc="4" dirty="0">
                <a:latin typeface="Trebuchet MS"/>
                <a:cs typeface="Trebuchet MS"/>
              </a:rPr>
              <a:t>ed</a:t>
            </a:r>
            <a:r>
              <a:rPr sz="1800" spc="0" dirty="0">
                <a:latin typeface="Trebuchet MS"/>
                <a:cs typeface="Trebuchet MS"/>
              </a:rPr>
              <a:t>uc</a:t>
            </a:r>
            <a:r>
              <a:rPr sz="1800" spc="-9" dirty="0">
                <a:latin typeface="Trebuchet MS"/>
                <a:cs typeface="Trebuchet MS"/>
              </a:rPr>
              <a:t>t</a:t>
            </a:r>
            <a:r>
              <a:rPr sz="1800" spc="0" dirty="0">
                <a:latin typeface="Trebuchet MS"/>
                <a:cs typeface="Trebuchet MS"/>
              </a:rPr>
              <a:t>iva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3850" y="2722626"/>
            <a:ext cx="3541776" cy="35097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1"/>
              </a:spcBef>
            </a:pPr>
            <a:endParaRPr sz="650"/>
          </a:p>
          <a:p>
            <a:pPr marL="256794" marR="100890" indent="-172212">
              <a:lnSpc>
                <a:spcPts val="1670"/>
              </a:lnSpc>
              <a:spcBef>
                <a:spcPts val="83"/>
              </a:spcBef>
            </a:pPr>
            <a:r>
              <a:rPr sz="1600" spc="0" dirty="0">
                <a:latin typeface="Trebuchet MS"/>
                <a:cs typeface="Trebuchet MS"/>
              </a:rPr>
              <a:t>•</a:t>
            </a:r>
            <a:r>
              <a:rPr sz="1600" spc="31" dirty="0">
                <a:latin typeface="Trebuchet MS"/>
                <a:cs typeface="Trebuchet MS"/>
              </a:rPr>
              <a:t> </a:t>
            </a:r>
            <a:r>
              <a:rPr sz="1600" spc="4" dirty="0">
                <a:latin typeface="Trebuchet MS"/>
                <a:cs typeface="Trebuchet MS"/>
              </a:rPr>
              <a:t>C</a:t>
            </a:r>
            <a:r>
              <a:rPr sz="1600" spc="-4" dirty="0">
                <a:latin typeface="Trebuchet MS"/>
                <a:cs typeface="Trebuchet MS"/>
              </a:rPr>
              <a:t>o</a:t>
            </a:r>
            <a:r>
              <a:rPr sz="1600" spc="0" dirty="0">
                <a:latin typeface="Trebuchet MS"/>
                <a:cs typeface="Trebuchet MS"/>
              </a:rPr>
              <a:t>n</a:t>
            </a:r>
            <a:r>
              <a:rPr sz="1600" spc="4" dirty="0">
                <a:latin typeface="Trebuchet MS"/>
                <a:cs typeface="Trebuchet MS"/>
              </a:rPr>
              <a:t>j</a:t>
            </a:r>
            <a:r>
              <a:rPr sz="1600" spc="0" dirty="0">
                <a:latin typeface="Trebuchet MS"/>
                <a:cs typeface="Trebuchet MS"/>
              </a:rPr>
              <a:t>u</a:t>
            </a:r>
            <a:r>
              <a:rPr sz="1600" spc="4" dirty="0">
                <a:latin typeface="Trebuchet MS"/>
                <a:cs typeface="Trebuchet MS"/>
              </a:rPr>
              <a:t>n</a:t>
            </a:r>
            <a:r>
              <a:rPr sz="1600" spc="0" dirty="0">
                <a:latin typeface="Trebuchet MS"/>
                <a:cs typeface="Trebuchet MS"/>
              </a:rPr>
              <a:t>to</a:t>
            </a:r>
            <a:r>
              <a:rPr sz="1600" spc="-65" dirty="0">
                <a:latin typeface="Trebuchet MS"/>
                <a:cs typeface="Trebuchet MS"/>
              </a:rPr>
              <a:t> </a:t>
            </a:r>
            <a:r>
              <a:rPr sz="1600" spc="0" dirty="0">
                <a:latin typeface="Trebuchet MS"/>
                <a:cs typeface="Trebuchet MS"/>
              </a:rPr>
              <a:t>de</a:t>
            </a:r>
            <a:r>
              <a:rPr sz="1600" spc="-17" dirty="0">
                <a:latin typeface="Trebuchet MS"/>
                <a:cs typeface="Trebuchet MS"/>
              </a:rPr>
              <a:t> </a:t>
            </a:r>
            <a:r>
              <a:rPr sz="1600" spc="0" dirty="0">
                <a:latin typeface="Trebuchet MS"/>
                <a:cs typeface="Trebuchet MS"/>
              </a:rPr>
              <a:t>v</a:t>
            </a:r>
            <a:r>
              <a:rPr sz="1600" spc="4" dirty="0">
                <a:latin typeface="Trebuchet MS"/>
                <a:cs typeface="Trebuchet MS"/>
              </a:rPr>
              <a:t>e</a:t>
            </a:r>
            <a:r>
              <a:rPr sz="1600" spc="0" dirty="0">
                <a:latin typeface="Trebuchet MS"/>
                <a:cs typeface="Trebuchet MS"/>
              </a:rPr>
              <a:t>rdad</a:t>
            </a:r>
            <a:r>
              <a:rPr sz="1600" spc="4" dirty="0">
                <a:latin typeface="Trebuchet MS"/>
                <a:cs typeface="Trebuchet MS"/>
              </a:rPr>
              <a:t>e</a:t>
            </a:r>
            <a:r>
              <a:rPr sz="1600" spc="0" dirty="0">
                <a:latin typeface="Trebuchet MS"/>
                <a:cs typeface="Trebuchet MS"/>
              </a:rPr>
              <a:t>s</a:t>
            </a:r>
            <a:r>
              <a:rPr sz="1600" spc="-54" dirty="0">
                <a:latin typeface="Trebuchet MS"/>
                <a:cs typeface="Trebuchet MS"/>
              </a:rPr>
              <a:t> </a:t>
            </a:r>
            <a:r>
              <a:rPr sz="1600" spc="4" dirty="0">
                <a:latin typeface="Trebuchet MS"/>
                <a:cs typeface="Trebuchet MS"/>
              </a:rPr>
              <a:t>e</a:t>
            </a:r>
            <a:r>
              <a:rPr sz="1600" spc="0" dirty="0">
                <a:latin typeface="Trebuchet MS"/>
                <a:cs typeface="Trebuchet MS"/>
              </a:rPr>
              <a:t>x</a:t>
            </a:r>
            <a:r>
              <a:rPr sz="1600" spc="4" dirty="0">
                <a:latin typeface="Trebuchet MS"/>
                <a:cs typeface="Trebuchet MS"/>
              </a:rPr>
              <a:t>i</a:t>
            </a:r>
            <a:r>
              <a:rPr sz="1600" spc="0" dirty="0">
                <a:latin typeface="Trebuchet MS"/>
                <a:cs typeface="Trebuchet MS"/>
              </a:rPr>
              <a:t>s</a:t>
            </a:r>
            <a:r>
              <a:rPr sz="1600" spc="4" dirty="0">
                <a:latin typeface="Trebuchet MS"/>
                <a:cs typeface="Trebuchet MS"/>
              </a:rPr>
              <a:t>te</a:t>
            </a:r>
            <a:r>
              <a:rPr sz="1600" spc="0" dirty="0">
                <a:latin typeface="Trebuchet MS"/>
                <a:cs typeface="Trebuchet MS"/>
              </a:rPr>
              <a:t>n</a:t>
            </a:r>
            <a:r>
              <a:rPr sz="1600" spc="4" dirty="0">
                <a:latin typeface="Trebuchet MS"/>
                <a:cs typeface="Trebuchet MS"/>
              </a:rPr>
              <a:t>te</a:t>
            </a:r>
            <a:r>
              <a:rPr sz="1600" spc="0" dirty="0">
                <a:latin typeface="Trebuchet MS"/>
                <a:cs typeface="Trebuchet MS"/>
              </a:rPr>
              <a:t>s</a:t>
            </a:r>
            <a:r>
              <a:rPr sz="1600" spc="-98" dirty="0">
                <a:latin typeface="Trebuchet MS"/>
                <a:cs typeface="Trebuchet MS"/>
              </a:rPr>
              <a:t> </a:t>
            </a:r>
            <a:r>
              <a:rPr sz="1600" spc="0" dirty="0">
                <a:latin typeface="Trebuchet MS"/>
                <a:cs typeface="Trebuchet MS"/>
              </a:rPr>
              <a:t>e i</a:t>
            </a:r>
            <a:r>
              <a:rPr sz="1600" spc="4" dirty="0">
                <a:latin typeface="Trebuchet MS"/>
                <a:cs typeface="Trebuchet MS"/>
              </a:rPr>
              <a:t>n</a:t>
            </a:r>
            <a:r>
              <a:rPr sz="1600" spc="0" dirty="0">
                <a:latin typeface="Trebuchet MS"/>
                <a:cs typeface="Trebuchet MS"/>
              </a:rPr>
              <a:t>dependi</a:t>
            </a:r>
            <a:r>
              <a:rPr sz="1600" spc="9" dirty="0">
                <a:latin typeface="Trebuchet MS"/>
                <a:cs typeface="Trebuchet MS"/>
              </a:rPr>
              <a:t>e</a:t>
            </a:r>
            <a:r>
              <a:rPr sz="1600" spc="0" dirty="0">
                <a:latin typeface="Trebuchet MS"/>
                <a:cs typeface="Trebuchet MS"/>
              </a:rPr>
              <a:t>n</a:t>
            </a:r>
            <a:r>
              <a:rPr sz="1600" spc="4" dirty="0">
                <a:latin typeface="Trebuchet MS"/>
                <a:cs typeface="Trebuchet MS"/>
              </a:rPr>
              <a:t>te</a:t>
            </a:r>
            <a:r>
              <a:rPr sz="1600" spc="0" dirty="0">
                <a:latin typeface="Trebuchet MS"/>
                <a:cs typeface="Trebuchet MS"/>
              </a:rPr>
              <a:t>s</a:t>
            </a:r>
            <a:r>
              <a:rPr sz="1600" spc="-119" dirty="0">
                <a:latin typeface="Trebuchet MS"/>
                <a:cs typeface="Trebuchet MS"/>
              </a:rPr>
              <a:t> </a:t>
            </a:r>
            <a:r>
              <a:rPr sz="1600" spc="0" dirty="0">
                <a:latin typeface="Trebuchet MS"/>
                <a:cs typeface="Trebuchet MS"/>
              </a:rPr>
              <a:t>del</a:t>
            </a:r>
            <a:r>
              <a:rPr sz="1600" spc="-12" dirty="0">
                <a:latin typeface="Trebuchet MS"/>
                <a:cs typeface="Trebuchet MS"/>
              </a:rPr>
              <a:t> </a:t>
            </a:r>
            <a:r>
              <a:rPr sz="1600" spc="0" dirty="0">
                <a:latin typeface="Trebuchet MS"/>
                <a:cs typeface="Trebuchet MS"/>
              </a:rPr>
              <a:t>ho</a:t>
            </a:r>
            <a:r>
              <a:rPr sz="1600" spc="-4" dirty="0">
                <a:latin typeface="Trebuchet MS"/>
                <a:cs typeface="Trebuchet MS"/>
              </a:rPr>
              <a:t>m</a:t>
            </a:r>
            <a:r>
              <a:rPr sz="1600" spc="0" dirty="0">
                <a:latin typeface="Trebuchet MS"/>
                <a:cs typeface="Trebuchet MS"/>
              </a:rPr>
              <a:t>bre</a:t>
            </a:r>
            <a:endParaRPr sz="1600">
              <a:latin typeface="Trebuchet MS"/>
              <a:cs typeface="Trebuchet MS"/>
            </a:endParaRPr>
          </a:p>
          <a:p>
            <a:pPr marL="256794" marR="209131" indent="-172212">
              <a:lnSpc>
                <a:spcPts val="1857"/>
              </a:lnSpc>
              <a:spcBef>
                <a:spcPts val="2131"/>
              </a:spcBef>
            </a:pPr>
            <a:r>
              <a:rPr sz="1600" spc="0" dirty="0">
                <a:latin typeface="Trebuchet MS"/>
                <a:cs typeface="Trebuchet MS"/>
              </a:rPr>
              <a:t>•</a:t>
            </a:r>
            <a:r>
              <a:rPr sz="1600" spc="31" dirty="0">
                <a:latin typeface="Trebuchet MS"/>
                <a:cs typeface="Trebuchet MS"/>
              </a:rPr>
              <a:t> </a:t>
            </a:r>
            <a:r>
              <a:rPr sz="1600" spc="0" dirty="0">
                <a:latin typeface="Trebuchet MS"/>
                <a:cs typeface="Trebuchet MS"/>
              </a:rPr>
              <a:t>El</a:t>
            </a:r>
            <a:r>
              <a:rPr sz="1600" spc="-13" dirty="0">
                <a:latin typeface="Trebuchet MS"/>
                <a:cs typeface="Trebuchet MS"/>
              </a:rPr>
              <a:t> </a:t>
            </a:r>
            <a:r>
              <a:rPr sz="1600" spc="0" dirty="0">
                <a:latin typeface="Trebuchet MS"/>
                <a:cs typeface="Trebuchet MS"/>
              </a:rPr>
              <a:t>mat</a:t>
            </a:r>
            <a:r>
              <a:rPr sz="1600" spc="4" dirty="0">
                <a:latin typeface="Trebuchet MS"/>
                <a:cs typeface="Trebuchet MS"/>
              </a:rPr>
              <a:t>e</a:t>
            </a:r>
            <a:r>
              <a:rPr sz="1600" spc="0" dirty="0">
                <a:latin typeface="Trebuchet MS"/>
                <a:cs typeface="Trebuchet MS"/>
              </a:rPr>
              <a:t>mático</a:t>
            </a:r>
            <a:r>
              <a:rPr sz="1600" spc="-65" dirty="0">
                <a:latin typeface="Trebuchet MS"/>
                <a:cs typeface="Trebuchet MS"/>
              </a:rPr>
              <a:t> </a:t>
            </a:r>
            <a:r>
              <a:rPr sz="1600" spc="0" dirty="0">
                <a:latin typeface="Trebuchet MS"/>
                <a:cs typeface="Trebuchet MS"/>
              </a:rPr>
              <a:t>desc</a:t>
            </a:r>
            <a:r>
              <a:rPr sz="1600" spc="4" dirty="0">
                <a:latin typeface="Trebuchet MS"/>
                <a:cs typeface="Trebuchet MS"/>
              </a:rPr>
              <a:t>u</a:t>
            </a:r>
            <a:r>
              <a:rPr sz="1600" spc="0" dirty="0">
                <a:latin typeface="Trebuchet MS"/>
                <a:cs typeface="Trebuchet MS"/>
              </a:rPr>
              <a:t>bre</a:t>
            </a:r>
            <a:r>
              <a:rPr sz="1600" spc="-74" dirty="0">
                <a:latin typeface="Trebuchet MS"/>
                <a:cs typeface="Trebuchet MS"/>
              </a:rPr>
              <a:t> </a:t>
            </a:r>
            <a:r>
              <a:rPr sz="1600" spc="0" dirty="0">
                <a:latin typeface="Trebuchet MS"/>
                <a:cs typeface="Trebuchet MS"/>
              </a:rPr>
              <a:t>las </a:t>
            </a:r>
            <a:endParaRPr sz="1600">
              <a:latin typeface="Trebuchet MS"/>
              <a:cs typeface="Trebuchet MS"/>
            </a:endParaRPr>
          </a:p>
          <a:p>
            <a:pPr marL="256794" marR="209131">
              <a:lnSpc>
                <a:spcPts val="1857"/>
              </a:lnSpc>
            </a:pPr>
            <a:r>
              <a:rPr sz="1600" spc="0" dirty="0">
                <a:latin typeface="Trebuchet MS"/>
                <a:cs typeface="Trebuchet MS"/>
              </a:rPr>
              <a:t>ve</a:t>
            </a:r>
            <a:r>
              <a:rPr sz="1600" spc="4" dirty="0">
                <a:latin typeface="Trebuchet MS"/>
                <a:cs typeface="Trebuchet MS"/>
              </a:rPr>
              <a:t>r</a:t>
            </a:r>
            <a:r>
              <a:rPr sz="1600" spc="0" dirty="0">
                <a:latin typeface="Trebuchet MS"/>
                <a:cs typeface="Trebuchet MS"/>
              </a:rPr>
              <a:t>dad</a:t>
            </a:r>
            <a:r>
              <a:rPr sz="1600" spc="4" dirty="0">
                <a:latin typeface="Trebuchet MS"/>
                <a:cs typeface="Trebuchet MS"/>
              </a:rPr>
              <a:t>e</a:t>
            </a:r>
            <a:r>
              <a:rPr sz="1600" spc="0" dirty="0">
                <a:latin typeface="Trebuchet MS"/>
                <a:cs typeface="Trebuchet MS"/>
              </a:rPr>
              <a:t>s</a:t>
            </a:r>
            <a:r>
              <a:rPr sz="1600" spc="-64" dirty="0">
                <a:latin typeface="Trebuchet MS"/>
                <a:cs typeface="Trebuchet MS"/>
              </a:rPr>
              <a:t> </a:t>
            </a:r>
            <a:r>
              <a:rPr sz="1600" spc="0" dirty="0">
                <a:latin typeface="Trebuchet MS"/>
                <a:cs typeface="Trebuchet MS"/>
              </a:rPr>
              <a:t>mat</a:t>
            </a:r>
            <a:r>
              <a:rPr sz="1600" spc="4" dirty="0">
                <a:latin typeface="Trebuchet MS"/>
                <a:cs typeface="Trebuchet MS"/>
              </a:rPr>
              <a:t>e</a:t>
            </a:r>
            <a:r>
              <a:rPr sz="1600" spc="0" dirty="0">
                <a:latin typeface="Trebuchet MS"/>
                <a:cs typeface="Trebuchet MS"/>
              </a:rPr>
              <a:t>máticas,</a:t>
            </a:r>
            <a:r>
              <a:rPr sz="1600" spc="-83" dirty="0">
                <a:latin typeface="Trebuchet MS"/>
                <a:cs typeface="Trebuchet MS"/>
              </a:rPr>
              <a:t> </a:t>
            </a:r>
            <a:r>
              <a:rPr sz="1600" spc="0" dirty="0">
                <a:latin typeface="Trebuchet MS"/>
                <a:cs typeface="Trebuchet MS"/>
              </a:rPr>
              <a:t>pu</a:t>
            </a:r>
            <a:r>
              <a:rPr sz="1600" spc="4" dirty="0">
                <a:latin typeface="Trebuchet MS"/>
                <a:cs typeface="Trebuchet MS"/>
              </a:rPr>
              <a:t>e</a:t>
            </a:r>
            <a:r>
              <a:rPr sz="1600" spc="0" dirty="0">
                <a:latin typeface="Trebuchet MS"/>
                <a:cs typeface="Trebuchet MS"/>
              </a:rPr>
              <a:t>s</a:t>
            </a:r>
            <a:r>
              <a:rPr sz="1600" spc="-32" dirty="0">
                <a:latin typeface="Trebuchet MS"/>
                <a:cs typeface="Trebuchet MS"/>
              </a:rPr>
              <a:t> </a:t>
            </a:r>
            <a:r>
              <a:rPr sz="1600" spc="4" dirty="0">
                <a:latin typeface="Trebuchet MS"/>
                <a:cs typeface="Trebuchet MS"/>
              </a:rPr>
              <a:t>e</a:t>
            </a:r>
            <a:r>
              <a:rPr sz="1600" spc="0" dirty="0">
                <a:latin typeface="Trebuchet MS"/>
                <a:cs typeface="Trebuchet MS"/>
              </a:rPr>
              <a:t>s</a:t>
            </a:r>
            <a:r>
              <a:rPr sz="1600" spc="4" dirty="0">
                <a:latin typeface="Trebuchet MS"/>
                <a:cs typeface="Trebuchet MS"/>
              </a:rPr>
              <a:t>t</a:t>
            </a:r>
            <a:r>
              <a:rPr sz="1600" spc="0" dirty="0">
                <a:latin typeface="Trebuchet MS"/>
                <a:cs typeface="Trebuchet MS"/>
              </a:rPr>
              <a:t>a </a:t>
            </a:r>
            <a:endParaRPr sz="1600">
              <a:latin typeface="Trebuchet MS"/>
              <a:cs typeface="Trebuchet MS"/>
            </a:endParaRPr>
          </a:p>
          <a:p>
            <a:pPr marL="256794" marR="209131">
              <a:lnSpc>
                <a:spcPts val="1857"/>
              </a:lnSpc>
            </a:pPr>
            <a:r>
              <a:rPr sz="1600" spc="4" dirty="0">
                <a:latin typeface="Trebuchet MS"/>
                <a:cs typeface="Trebuchet MS"/>
              </a:rPr>
              <a:t>e</a:t>
            </a:r>
            <a:r>
              <a:rPr sz="1600" spc="0" dirty="0">
                <a:latin typeface="Trebuchet MS"/>
                <a:cs typeface="Trebuchet MS"/>
              </a:rPr>
              <a:t>xp</a:t>
            </a:r>
            <a:r>
              <a:rPr sz="1600" spc="4" dirty="0">
                <a:latin typeface="Trebuchet MS"/>
                <a:cs typeface="Trebuchet MS"/>
              </a:rPr>
              <a:t>ue</a:t>
            </a:r>
            <a:r>
              <a:rPr sz="1600" spc="0" dirty="0">
                <a:latin typeface="Trebuchet MS"/>
                <a:cs typeface="Trebuchet MS"/>
              </a:rPr>
              <a:t>s</a:t>
            </a:r>
            <a:r>
              <a:rPr sz="1600" spc="4" dirty="0">
                <a:latin typeface="Trebuchet MS"/>
                <a:cs typeface="Trebuchet MS"/>
              </a:rPr>
              <a:t>t</a:t>
            </a:r>
            <a:r>
              <a:rPr sz="1600" spc="0" dirty="0">
                <a:latin typeface="Trebuchet MS"/>
                <a:cs typeface="Trebuchet MS"/>
              </a:rPr>
              <a:t>o</a:t>
            </a:r>
            <a:r>
              <a:rPr sz="1600" spc="-69" dirty="0">
                <a:latin typeface="Trebuchet MS"/>
                <a:cs typeface="Trebuchet MS"/>
              </a:rPr>
              <a:t> </a:t>
            </a:r>
            <a:r>
              <a:rPr sz="1600" spc="0" dirty="0">
                <a:latin typeface="Trebuchet MS"/>
                <a:cs typeface="Trebuchet MS"/>
              </a:rPr>
              <a:t>a</a:t>
            </a:r>
            <a:r>
              <a:rPr sz="1600" spc="-8" dirty="0">
                <a:latin typeface="Trebuchet MS"/>
                <a:cs typeface="Trebuchet MS"/>
              </a:rPr>
              <a:t> </a:t>
            </a:r>
            <a:r>
              <a:rPr sz="1600" spc="4" dirty="0">
                <a:latin typeface="Trebuchet MS"/>
                <a:cs typeface="Trebuchet MS"/>
              </a:rPr>
              <a:t>e</a:t>
            </a:r>
            <a:r>
              <a:rPr sz="1600" spc="0" dirty="0">
                <a:latin typeface="Trebuchet MS"/>
                <a:cs typeface="Trebuchet MS"/>
              </a:rPr>
              <a:t>l</a:t>
            </a:r>
            <a:r>
              <a:rPr sz="1600" spc="-4" dirty="0">
                <a:latin typeface="Trebuchet MS"/>
                <a:cs typeface="Trebuchet MS"/>
              </a:rPr>
              <a:t>l</a:t>
            </a:r>
            <a:r>
              <a:rPr sz="1600" spc="0" dirty="0">
                <a:latin typeface="Trebuchet MS"/>
                <a:cs typeface="Trebuchet MS"/>
              </a:rPr>
              <a:t>as</a:t>
            </a:r>
            <a:endParaRPr sz="1600">
              <a:latin typeface="Trebuchet MS"/>
              <a:cs typeface="Trebuchet MS"/>
            </a:endParaRPr>
          </a:p>
          <a:p>
            <a:pPr marL="256794" marR="407120" indent="-172212">
              <a:lnSpc>
                <a:spcPts val="1857"/>
              </a:lnSpc>
              <a:spcBef>
                <a:spcPts val="2042"/>
              </a:spcBef>
            </a:pPr>
            <a:r>
              <a:rPr sz="1600" spc="0" dirty="0">
                <a:latin typeface="Trebuchet MS"/>
                <a:cs typeface="Trebuchet MS"/>
              </a:rPr>
              <a:t>•</a:t>
            </a:r>
            <a:r>
              <a:rPr sz="1600" spc="31" dirty="0">
                <a:latin typeface="Trebuchet MS"/>
                <a:cs typeface="Trebuchet MS"/>
              </a:rPr>
              <a:t> </a:t>
            </a:r>
            <a:r>
              <a:rPr sz="1600" spc="0" dirty="0">
                <a:latin typeface="Trebuchet MS"/>
                <a:cs typeface="Trebuchet MS"/>
              </a:rPr>
              <a:t>Las</a:t>
            </a:r>
            <a:r>
              <a:rPr sz="1600" spc="-12" dirty="0">
                <a:latin typeface="Trebuchet MS"/>
                <a:cs typeface="Trebuchet MS"/>
              </a:rPr>
              <a:t> </a:t>
            </a:r>
            <a:r>
              <a:rPr sz="1600" spc="0" dirty="0">
                <a:latin typeface="Trebuchet MS"/>
                <a:cs typeface="Trebuchet MS"/>
              </a:rPr>
              <a:t>fig</a:t>
            </a:r>
            <a:r>
              <a:rPr sz="1600" spc="4" dirty="0">
                <a:latin typeface="Trebuchet MS"/>
                <a:cs typeface="Trebuchet MS"/>
              </a:rPr>
              <a:t>u</a:t>
            </a:r>
            <a:r>
              <a:rPr sz="1600" spc="0" dirty="0">
                <a:latin typeface="Trebuchet MS"/>
                <a:cs typeface="Trebuchet MS"/>
              </a:rPr>
              <a:t>r</a:t>
            </a:r>
            <a:r>
              <a:rPr sz="1600" spc="4" dirty="0">
                <a:latin typeface="Trebuchet MS"/>
                <a:cs typeface="Trebuchet MS"/>
              </a:rPr>
              <a:t>a</a:t>
            </a:r>
            <a:r>
              <a:rPr sz="1600" spc="0" dirty="0">
                <a:latin typeface="Trebuchet MS"/>
                <a:cs typeface="Trebuchet MS"/>
              </a:rPr>
              <a:t>s</a:t>
            </a:r>
            <a:r>
              <a:rPr sz="1600" spc="-48" dirty="0">
                <a:latin typeface="Trebuchet MS"/>
                <a:cs typeface="Trebuchet MS"/>
              </a:rPr>
              <a:t> </a:t>
            </a:r>
            <a:r>
              <a:rPr sz="1600" spc="0" dirty="0">
                <a:latin typeface="Trebuchet MS"/>
                <a:cs typeface="Trebuchet MS"/>
              </a:rPr>
              <a:t>g</a:t>
            </a:r>
            <a:r>
              <a:rPr sz="1600" spc="4" dirty="0">
                <a:latin typeface="Trebuchet MS"/>
                <a:cs typeface="Trebuchet MS"/>
              </a:rPr>
              <a:t>e</a:t>
            </a:r>
            <a:r>
              <a:rPr sz="1600" spc="-4" dirty="0">
                <a:latin typeface="Trebuchet MS"/>
                <a:cs typeface="Trebuchet MS"/>
              </a:rPr>
              <a:t>o</a:t>
            </a:r>
            <a:r>
              <a:rPr sz="1600" spc="0" dirty="0">
                <a:latin typeface="Trebuchet MS"/>
                <a:cs typeface="Trebuchet MS"/>
              </a:rPr>
              <a:t>métri</a:t>
            </a:r>
            <a:r>
              <a:rPr sz="1600" spc="4" dirty="0">
                <a:latin typeface="Trebuchet MS"/>
                <a:cs typeface="Trebuchet MS"/>
              </a:rPr>
              <a:t>c</a:t>
            </a:r>
            <a:r>
              <a:rPr sz="1600" spc="0" dirty="0">
                <a:latin typeface="Trebuchet MS"/>
                <a:cs typeface="Trebuchet MS"/>
              </a:rPr>
              <a:t>as,</a:t>
            </a:r>
            <a:r>
              <a:rPr sz="1600" spc="-93" dirty="0">
                <a:latin typeface="Trebuchet MS"/>
                <a:cs typeface="Trebuchet MS"/>
              </a:rPr>
              <a:t> </a:t>
            </a:r>
            <a:r>
              <a:rPr sz="1600" spc="0" dirty="0">
                <a:latin typeface="Trebuchet MS"/>
                <a:cs typeface="Trebuchet MS"/>
              </a:rPr>
              <a:t>las </a:t>
            </a:r>
            <a:endParaRPr sz="1600">
              <a:latin typeface="Trebuchet MS"/>
              <a:cs typeface="Trebuchet MS"/>
            </a:endParaRPr>
          </a:p>
          <a:p>
            <a:pPr marL="256794" marR="407120">
              <a:lnSpc>
                <a:spcPts val="1857"/>
              </a:lnSpc>
            </a:pPr>
            <a:r>
              <a:rPr sz="1600" spc="-4" dirty="0">
                <a:latin typeface="Trebuchet MS"/>
                <a:cs typeface="Trebuchet MS"/>
              </a:rPr>
              <a:t>o</a:t>
            </a:r>
            <a:r>
              <a:rPr sz="1600" spc="0" dirty="0">
                <a:latin typeface="Trebuchet MS"/>
                <a:cs typeface="Trebuchet MS"/>
              </a:rPr>
              <a:t>per</a:t>
            </a:r>
            <a:r>
              <a:rPr sz="1600" spc="4" dirty="0">
                <a:latin typeface="Trebuchet MS"/>
                <a:cs typeface="Trebuchet MS"/>
              </a:rPr>
              <a:t>a</a:t>
            </a:r>
            <a:r>
              <a:rPr sz="1600" spc="0" dirty="0">
                <a:latin typeface="Trebuchet MS"/>
                <a:cs typeface="Trebuchet MS"/>
              </a:rPr>
              <a:t>cion</a:t>
            </a:r>
            <a:r>
              <a:rPr sz="1600" spc="4" dirty="0">
                <a:latin typeface="Trebuchet MS"/>
                <a:cs typeface="Trebuchet MS"/>
              </a:rPr>
              <a:t>e</a:t>
            </a:r>
            <a:r>
              <a:rPr sz="1600" spc="0" dirty="0">
                <a:latin typeface="Trebuchet MS"/>
                <a:cs typeface="Trebuchet MS"/>
              </a:rPr>
              <a:t>s</a:t>
            </a:r>
            <a:r>
              <a:rPr sz="1600" spc="-75" dirty="0">
                <a:latin typeface="Trebuchet MS"/>
                <a:cs typeface="Trebuchet MS"/>
              </a:rPr>
              <a:t> </a:t>
            </a:r>
            <a:r>
              <a:rPr sz="1600" spc="0" dirty="0">
                <a:latin typeface="Trebuchet MS"/>
                <a:cs typeface="Trebuchet MS"/>
              </a:rPr>
              <a:t>y</a:t>
            </a:r>
            <a:r>
              <a:rPr sz="1600" spc="-7" dirty="0">
                <a:latin typeface="Trebuchet MS"/>
                <a:cs typeface="Trebuchet MS"/>
              </a:rPr>
              <a:t> </a:t>
            </a:r>
            <a:r>
              <a:rPr sz="1600" spc="0" dirty="0">
                <a:latin typeface="Trebuchet MS"/>
                <a:cs typeface="Trebuchet MS"/>
              </a:rPr>
              <a:t>r</a:t>
            </a:r>
            <a:r>
              <a:rPr sz="1600" spc="9" dirty="0">
                <a:latin typeface="Trebuchet MS"/>
                <a:cs typeface="Trebuchet MS"/>
              </a:rPr>
              <a:t>e</a:t>
            </a:r>
            <a:r>
              <a:rPr sz="1600" spc="0" dirty="0">
                <a:latin typeface="Trebuchet MS"/>
                <a:cs typeface="Trebuchet MS"/>
              </a:rPr>
              <a:t>lacion</a:t>
            </a:r>
            <a:r>
              <a:rPr sz="1600" spc="4" dirty="0">
                <a:latin typeface="Trebuchet MS"/>
                <a:cs typeface="Trebuchet MS"/>
              </a:rPr>
              <a:t>e</a:t>
            </a:r>
            <a:r>
              <a:rPr sz="1600" spc="0" dirty="0">
                <a:latin typeface="Trebuchet MS"/>
                <a:cs typeface="Trebuchet MS"/>
              </a:rPr>
              <a:t>s </a:t>
            </a:r>
            <a:endParaRPr sz="1600">
              <a:latin typeface="Trebuchet MS"/>
              <a:cs typeface="Trebuchet MS"/>
            </a:endParaRPr>
          </a:p>
          <a:p>
            <a:pPr marL="256794" marR="407120">
              <a:lnSpc>
                <a:spcPts val="1857"/>
              </a:lnSpc>
            </a:pPr>
            <a:r>
              <a:rPr sz="1600" spc="0" dirty="0">
                <a:latin typeface="Trebuchet MS"/>
                <a:cs typeface="Trebuchet MS"/>
              </a:rPr>
              <a:t>ari</a:t>
            </a:r>
            <a:r>
              <a:rPr sz="1600" spc="4" dirty="0">
                <a:latin typeface="Trebuchet MS"/>
                <a:cs typeface="Trebuchet MS"/>
              </a:rPr>
              <a:t>t</a:t>
            </a:r>
            <a:r>
              <a:rPr sz="1600" spc="-4" dirty="0">
                <a:latin typeface="Trebuchet MS"/>
                <a:cs typeface="Trebuchet MS"/>
              </a:rPr>
              <a:t>m</a:t>
            </a:r>
            <a:r>
              <a:rPr sz="1600" spc="4" dirty="0">
                <a:latin typeface="Trebuchet MS"/>
                <a:cs typeface="Trebuchet MS"/>
              </a:rPr>
              <a:t>é</a:t>
            </a:r>
            <a:r>
              <a:rPr sz="1600" spc="0" dirty="0">
                <a:latin typeface="Trebuchet MS"/>
                <a:cs typeface="Trebuchet MS"/>
              </a:rPr>
              <a:t>ticas</a:t>
            </a:r>
            <a:r>
              <a:rPr sz="1600" spc="-49" dirty="0">
                <a:latin typeface="Trebuchet MS"/>
                <a:cs typeface="Trebuchet MS"/>
              </a:rPr>
              <a:t> </a:t>
            </a:r>
            <a:r>
              <a:rPr sz="1600" spc="0" dirty="0">
                <a:latin typeface="Trebuchet MS"/>
                <a:cs typeface="Trebuchet MS"/>
              </a:rPr>
              <a:t>ti</a:t>
            </a:r>
            <a:r>
              <a:rPr sz="1600" spc="4" dirty="0">
                <a:latin typeface="Trebuchet MS"/>
                <a:cs typeface="Trebuchet MS"/>
              </a:rPr>
              <a:t>e</a:t>
            </a:r>
            <a:r>
              <a:rPr sz="1600" spc="0" dirty="0">
                <a:latin typeface="Trebuchet MS"/>
                <a:cs typeface="Trebuchet MS"/>
              </a:rPr>
              <a:t>n</a:t>
            </a:r>
            <a:r>
              <a:rPr sz="1600" spc="4" dirty="0">
                <a:latin typeface="Trebuchet MS"/>
                <a:cs typeface="Trebuchet MS"/>
              </a:rPr>
              <a:t>e</a:t>
            </a:r>
            <a:r>
              <a:rPr sz="1600" spc="0" dirty="0">
                <a:latin typeface="Trebuchet MS"/>
                <a:cs typeface="Trebuchet MS"/>
              </a:rPr>
              <a:t>n</a:t>
            </a:r>
            <a:r>
              <a:rPr sz="1600" spc="-55" dirty="0">
                <a:latin typeface="Trebuchet MS"/>
                <a:cs typeface="Trebuchet MS"/>
              </a:rPr>
              <a:t> </a:t>
            </a:r>
            <a:r>
              <a:rPr sz="1600" spc="0" dirty="0">
                <a:latin typeface="Trebuchet MS"/>
                <a:cs typeface="Trebuchet MS"/>
              </a:rPr>
              <a:t>pr</a:t>
            </a:r>
            <a:r>
              <a:rPr sz="1600" spc="-4" dirty="0">
                <a:latin typeface="Trebuchet MS"/>
                <a:cs typeface="Trebuchet MS"/>
              </a:rPr>
              <a:t>o</a:t>
            </a:r>
            <a:r>
              <a:rPr sz="1600" spc="0" dirty="0">
                <a:latin typeface="Trebuchet MS"/>
                <a:cs typeface="Trebuchet MS"/>
              </a:rPr>
              <a:t>piedades</a:t>
            </a:r>
            <a:endParaRPr sz="1600">
              <a:latin typeface="Trebuchet MS"/>
              <a:cs typeface="Trebuchet MS"/>
            </a:endParaRPr>
          </a:p>
          <a:p>
            <a:pPr marL="256794" marR="375354" indent="-172212">
              <a:lnSpc>
                <a:spcPts val="1670"/>
              </a:lnSpc>
              <a:spcBef>
                <a:spcPts val="2145"/>
              </a:spcBef>
            </a:pPr>
            <a:r>
              <a:rPr sz="1600" spc="0" dirty="0">
                <a:latin typeface="Trebuchet MS"/>
                <a:cs typeface="Trebuchet MS"/>
              </a:rPr>
              <a:t>•</a:t>
            </a:r>
            <a:r>
              <a:rPr sz="1600" spc="31" dirty="0">
                <a:latin typeface="Trebuchet MS"/>
                <a:cs typeface="Trebuchet MS"/>
              </a:rPr>
              <a:t> </a:t>
            </a:r>
            <a:r>
              <a:rPr sz="1600" spc="0" dirty="0">
                <a:latin typeface="Trebuchet MS"/>
                <a:cs typeface="Trebuchet MS"/>
              </a:rPr>
              <a:t>Las</a:t>
            </a:r>
            <a:r>
              <a:rPr sz="1600" spc="-12" dirty="0">
                <a:latin typeface="Trebuchet MS"/>
                <a:cs typeface="Trebuchet MS"/>
              </a:rPr>
              <a:t> </a:t>
            </a:r>
            <a:r>
              <a:rPr sz="1600" spc="0" dirty="0">
                <a:latin typeface="Trebuchet MS"/>
                <a:cs typeface="Trebuchet MS"/>
              </a:rPr>
              <a:t>mat</a:t>
            </a:r>
            <a:r>
              <a:rPr sz="1600" spc="4" dirty="0">
                <a:latin typeface="Trebuchet MS"/>
                <a:cs typeface="Trebuchet MS"/>
              </a:rPr>
              <a:t>e</a:t>
            </a:r>
            <a:r>
              <a:rPr sz="1600" spc="0" dirty="0">
                <a:latin typeface="Trebuchet MS"/>
                <a:cs typeface="Trebuchet MS"/>
              </a:rPr>
              <a:t>máticas</a:t>
            </a:r>
            <a:r>
              <a:rPr sz="1600" spc="-82" dirty="0">
                <a:latin typeface="Trebuchet MS"/>
                <a:cs typeface="Trebuchet MS"/>
              </a:rPr>
              <a:t> </a:t>
            </a:r>
            <a:r>
              <a:rPr sz="1600" spc="0" dirty="0">
                <a:latin typeface="Trebuchet MS"/>
                <a:cs typeface="Trebuchet MS"/>
              </a:rPr>
              <a:t>t</a:t>
            </a:r>
            <a:r>
              <a:rPr sz="1600" spc="4" dirty="0">
                <a:latin typeface="Trebuchet MS"/>
                <a:cs typeface="Trebuchet MS"/>
              </a:rPr>
              <a:t>r</a:t>
            </a:r>
            <a:r>
              <a:rPr sz="1600" spc="0" dirty="0">
                <a:latin typeface="Trebuchet MS"/>
                <a:cs typeface="Trebuchet MS"/>
              </a:rPr>
              <a:t>as</a:t>
            </a:r>
            <a:r>
              <a:rPr sz="1600" spc="4" dirty="0">
                <a:latin typeface="Trebuchet MS"/>
                <a:cs typeface="Trebuchet MS"/>
              </a:rPr>
              <a:t>c</a:t>
            </a:r>
            <a:r>
              <a:rPr sz="1600" spc="0" dirty="0">
                <a:latin typeface="Trebuchet MS"/>
                <a:cs typeface="Trebuchet MS"/>
              </a:rPr>
              <a:t>i</a:t>
            </a:r>
            <a:r>
              <a:rPr sz="1600" spc="4" dirty="0">
                <a:latin typeface="Trebuchet MS"/>
                <a:cs typeface="Trebuchet MS"/>
              </a:rPr>
              <a:t>e</a:t>
            </a:r>
            <a:r>
              <a:rPr sz="1600" spc="0" dirty="0">
                <a:latin typeface="Trebuchet MS"/>
                <a:cs typeface="Trebuchet MS"/>
              </a:rPr>
              <a:t>nd</a:t>
            </a:r>
            <a:r>
              <a:rPr sz="1600" spc="4" dirty="0">
                <a:latin typeface="Trebuchet MS"/>
                <a:cs typeface="Trebuchet MS"/>
              </a:rPr>
              <a:t>e</a:t>
            </a:r>
            <a:r>
              <a:rPr sz="1600" spc="0" dirty="0">
                <a:latin typeface="Trebuchet MS"/>
                <a:cs typeface="Trebuchet MS"/>
              </a:rPr>
              <a:t>n</a:t>
            </a:r>
            <a:r>
              <a:rPr sz="1600" spc="-93" dirty="0">
                <a:latin typeface="Trebuchet MS"/>
                <a:cs typeface="Trebuchet MS"/>
              </a:rPr>
              <a:t> </a:t>
            </a:r>
            <a:r>
              <a:rPr sz="1600" spc="0" dirty="0">
                <a:latin typeface="Trebuchet MS"/>
                <a:cs typeface="Trebuchet MS"/>
              </a:rPr>
              <a:t>la me</a:t>
            </a:r>
            <a:r>
              <a:rPr sz="1600" spc="4" dirty="0">
                <a:latin typeface="Trebuchet MS"/>
                <a:cs typeface="Trebuchet MS"/>
              </a:rPr>
              <a:t>n</a:t>
            </a:r>
            <a:r>
              <a:rPr sz="1600" spc="0" dirty="0">
                <a:latin typeface="Trebuchet MS"/>
                <a:cs typeface="Trebuchet MS"/>
              </a:rPr>
              <a:t>te</a:t>
            </a:r>
            <a:r>
              <a:rPr sz="1600" spc="-40" dirty="0">
                <a:latin typeface="Trebuchet MS"/>
                <a:cs typeface="Trebuchet MS"/>
              </a:rPr>
              <a:t> </a:t>
            </a:r>
            <a:r>
              <a:rPr sz="1600" spc="0" dirty="0">
                <a:latin typeface="Trebuchet MS"/>
                <a:cs typeface="Trebuchet MS"/>
              </a:rPr>
              <a:t>h</a:t>
            </a:r>
            <a:r>
              <a:rPr sz="1600" spc="4" dirty="0">
                <a:latin typeface="Trebuchet MS"/>
                <a:cs typeface="Trebuchet MS"/>
              </a:rPr>
              <a:t>u</a:t>
            </a:r>
            <a:r>
              <a:rPr sz="1600" spc="0" dirty="0">
                <a:latin typeface="Trebuchet MS"/>
                <a:cs typeface="Trebuchet MS"/>
              </a:rPr>
              <a:t>mana</a:t>
            </a:r>
            <a:r>
              <a:rPr sz="1600" spc="-56" dirty="0">
                <a:latin typeface="Trebuchet MS"/>
                <a:cs typeface="Trebuchet MS"/>
              </a:rPr>
              <a:t> </a:t>
            </a:r>
            <a:r>
              <a:rPr sz="1600" spc="4" dirty="0">
                <a:latin typeface="Trebuchet MS"/>
                <a:cs typeface="Trebuchet MS"/>
              </a:rPr>
              <a:t>c</a:t>
            </a:r>
            <a:r>
              <a:rPr sz="1600" spc="-4" dirty="0">
                <a:latin typeface="Trebuchet MS"/>
                <a:cs typeface="Trebuchet MS"/>
              </a:rPr>
              <a:t>o</a:t>
            </a:r>
            <a:r>
              <a:rPr sz="1600" spc="0" dirty="0">
                <a:latin typeface="Trebuchet MS"/>
                <a:cs typeface="Trebuchet MS"/>
              </a:rPr>
              <a:t>mo</a:t>
            </a:r>
            <a:r>
              <a:rPr sz="1600" spc="-28" dirty="0">
                <a:latin typeface="Trebuchet MS"/>
                <a:cs typeface="Trebuchet MS"/>
              </a:rPr>
              <a:t> </a:t>
            </a:r>
            <a:r>
              <a:rPr sz="1600" spc="0" dirty="0">
                <a:latin typeface="Trebuchet MS"/>
                <a:cs typeface="Trebuchet MS"/>
              </a:rPr>
              <a:t>u</a:t>
            </a:r>
            <a:r>
              <a:rPr sz="1600" spc="4" dirty="0">
                <a:latin typeface="Trebuchet MS"/>
                <a:cs typeface="Trebuchet MS"/>
              </a:rPr>
              <a:t>n</a:t>
            </a:r>
            <a:r>
              <a:rPr sz="1600" spc="0" dirty="0">
                <a:latin typeface="Trebuchet MS"/>
                <a:cs typeface="Trebuchet MS"/>
              </a:rPr>
              <a:t>as r</a:t>
            </a:r>
            <a:r>
              <a:rPr sz="1600" spc="9" dirty="0">
                <a:latin typeface="Trebuchet MS"/>
                <a:cs typeface="Trebuchet MS"/>
              </a:rPr>
              <a:t>e</a:t>
            </a:r>
            <a:r>
              <a:rPr sz="1600" spc="0" dirty="0">
                <a:latin typeface="Trebuchet MS"/>
                <a:cs typeface="Trebuchet MS"/>
              </a:rPr>
              <a:t>alidad</a:t>
            </a:r>
            <a:r>
              <a:rPr sz="1600" spc="-48" dirty="0">
                <a:latin typeface="Trebuchet MS"/>
                <a:cs typeface="Trebuchet MS"/>
              </a:rPr>
              <a:t> </a:t>
            </a:r>
            <a:r>
              <a:rPr sz="1600" spc="0" dirty="0">
                <a:latin typeface="Trebuchet MS"/>
                <a:cs typeface="Trebuchet MS"/>
              </a:rPr>
              <a:t>id</a:t>
            </a:r>
            <a:r>
              <a:rPr sz="1600" spc="4" dirty="0">
                <a:latin typeface="Trebuchet MS"/>
                <a:cs typeface="Trebuchet MS"/>
              </a:rPr>
              <a:t>e</a:t>
            </a:r>
            <a:r>
              <a:rPr sz="1600" spc="0" dirty="0">
                <a:latin typeface="Trebuchet MS"/>
                <a:cs typeface="Trebuchet MS"/>
              </a:rPr>
              <a:t>al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0258" y="2169413"/>
            <a:ext cx="2720340" cy="443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38"/>
              </a:spcBef>
            </a:pPr>
            <a:endParaRPr sz="550"/>
          </a:p>
          <a:p>
            <a:pPr marL="725576">
              <a:lnSpc>
                <a:spcPct val="96761"/>
              </a:lnSpc>
            </a:pPr>
            <a:r>
              <a:rPr sz="1800" spc="0" dirty="0">
                <a:solidFill>
                  <a:srgbClr val="FFFFFF"/>
                </a:solidFill>
                <a:latin typeface="Trebuchet MS"/>
                <a:cs typeface="Trebuchet MS"/>
              </a:rPr>
              <a:t>PL</a:t>
            </a:r>
            <a:r>
              <a:rPr sz="1800" spc="-179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800" spc="-94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800" spc="0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1800" spc="4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800" spc="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800" spc="-4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800" spc="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80882" y="2113026"/>
            <a:ext cx="2903220" cy="585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47"/>
              </a:spcBef>
            </a:pPr>
            <a:endParaRPr sz="1100"/>
          </a:p>
          <a:p>
            <a:pPr marL="798702">
              <a:lnSpc>
                <a:spcPct val="96761"/>
              </a:lnSpc>
            </a:pPr>
            <a:r>
              <a:rPr sz="1800" spc="0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1800" spc="-4" dirty="0">
                <a:solidFill>
                  <a:srgbClr val="FFFFFF"/>
                </a:solidFill>
                <a:latin typeface="Trebuchet MS"/>
                <a:cs typeface="Trebuchet MS"/>
              </a:rPr>
              <a:t>MA</a:t>
            </a:r>
            <a:r>
              <a:rPr sz="1800" spc="0" dirty="0">
                <a:solidFill>
                  <a:srgbClr val="FFFFFF"/>
                </a:solidFill>
                <a:latin typeface="Trebuchet MS"/>
                <a:cs typeface="Trebuchet MS"/>
              </a:rPr>
              <a:t>LISMO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650486" y="2109978"/>
            <a:ext cx="2967227" cy="548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48"/>
              </a:spcBef>
            </a:pPr>
            <a:endParaRPr sz="950"/>
          </a:p>
          <a:p>
            <a:pPr marL="997457" marR="997090" algn="ctr">
              <a:lnSpc>
                <a:spcPct val="96761"/>
              </a:lnSpc>
            </a:pPr>
            <a:r>
              <a:rPr sz="1800" spc="0" dirty="0">
                <a:solidFill>
                  <a:srgbClr val="FFFFFF"/>
                </a:solidFill>
                <a:latin typeface="Trebuchet MS"/>
                <a:cs typeface="Trebuchet MS"/>
              </a:rPr>
              <a:t>LOGIS</a:t>
            </a:r>
            <a:r>
              <a:rPr sz="1800" spc="-9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800" spc="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9371076" y="0"/>
            <a:ext cx="1219200" cy="6857999"/>
          </a:xfrm>
          <a:custGeom>
            <a:avLst/>
            <a:gdLst/>
            <a:ahLst/>
            <a:cxnLst/>
            <a:rect l="l" t="t" r="r" b="b"/>
            <a:pathLst>
              <a:path w="1219200" h="6857999">
                <a:moveTo>
                  <a:pt x="0" y="1"/>
                </a:moveTo>
                <a:lnTo>
                  <a:pt x="1219199" y="6857998"/>
                </a:lnTo>
              </a:path>
              <a:path w="1219200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24928" y="3681983"/>
            <a:ext cx="4763516" cy="3176586"/>
          </a:xfrm>
          <a:custGeom>
            <a:avLst/>
            <a:gdLst/>
            <a:ahLst/>
            <a:cxnLst/>
            <a:rect l="l" t="t" r="r" b="b"/>
            <a:pathLst>
              <a:path w="4763516" h="3176586">
                <a:moveTo>
                  <a:pt x="4763516" y="0"/>
                </a:moveTo>
                <a:lnTo>
                  <a:pt x="860" y="3176012"/>
                </a:lnTo>
              </a:path>
              <a:path w="4763516" h="3176586">
                <a:moveTo>
                  <a:pt x="860" y="3176012"/>
                </a:moveTo>
                <a:lnTo>
                  <a:pt x="4763516" y="1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82100" y="-9144"/>
            <a:ext cx="3006852" cy="6867144"/>
          </a:xfrm>
          <a:custGeom>
            <a:avLst/>
            <a:gdLst/>
            <a:ahLst/>
            <a:cxnLst/>
            <a:rect l="l" t="t" r="r" b="b"/>
            <a:pathLst>
              <a:path w="3006852" h="6867144">
                <a:moveTo>
                  <a:pt x="3006852" y="9144"/>
                </a:moveTo>
                <a:lnTo>
                  <a:pt x="2042484" y="9144"/>
                </a:lnTo>
                <a:lnTo>
                  <a:pt x="1" y="6867140"/>
                </a:lnTo>
                <a:lnTo>
                  <a:pt x="3006852" y="6867140"/>
                </a:lnTo>
                <a:lnTo>
                  <a:pt x="3006852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602724" y="-9144"/>
            <a:ext cx="2589276" cy="6867144"/>
          </a:xfrm>
          <a:custGeom>
            <a:avLst/>
            <a:gdLst/>
            <a:ahLst/>
            <a:cxnLst/>
            <a:rect l="l" t="t" r="r" b="b"/>
            <a:pathLst>
              <a:path w="2589276" h="6867144">
                <a:moveTo>
                  <a:pt x="2589275" y="9144"/>
                </a:moveTo>
                <a:lnTo>
                  <a:pt x="1610" y="9144"/>
                </a:lnTo>
                <a:lnTo>
                  <a:pt x="1209801" y="6867140"/>
                </a:lnTo>
                <a:lnTo>
                  <a:pt x="2589275" y="6867140"/>
                </a:lnTo>
                <a:lnTo>
                  <a:pt x="2589275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32164" y="3048000"/>
            <a:ext cx="3259835" cy="3809999"/>
          </a:xfrm>
          <a:custGeom>
            <a:avLst/>
            <a:gdLst/>
            <a:ahLst/>
            <a:cxnLst/>
            <a:rect l="l" t="t" r="r" b="b"/>
            <a:pathLst>
              <a:path w="3259835" h="3809999">
                <a:moveTo>
                  <a:pt x="3259835" y="0"/>
                </a:moveTo>
                <a:lnTo>
                  <a:pt x="1" y="3809997"/>
                </a:lnTo>
                <a:lnTo>
                  <a:pt x="3259835" y="3809997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34500" y="-9144"/>
            <a:ext cx="2854452" cy="6867144"/>
          </a:xfrm>
          <a:custGeom>
            <a:avLst/>
            <a:gdLst/>
            <a:ahLst/>
            <a:cxnLst/>
            <a:rect l="l" t="t" r="r" b="b"/>
            <a:pathLst>
              <a:path w="2854452" h="6867144">
                <a:moveTo>
                  <a:pt x="2854452" y="9144"/>
                </a:moveTo>
                <a:lnTo>
                  <a:pt x="3290" y="9144"/>
                </a:lnTo>
                <a:lnTo>
                  <a:pt x="2470910" y="6867140"/>
                </a:lnTo>
                <a:lnTo>
                  <a:pt x="2854452" y="6867140"/>
                </a:lnTo>
                <a:lnTo>
                  <a:pt x="2854452" y="9144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898124" y="-9144"/>
            <a:ext cx="1290827" cy="6867144"/>
          </a:xfrm>
          <a:custGeom>
            <a:avLst/>
            <a:gdLst/>
            <a:ahLst/>
            <a:cxnLst/>
            <a:rect l="l" t="t" r="r" b="b"/>
            <a:pathLst>
              <a:path w="1290827" h="6867144">
                <a:moveTo>
                  <a:pt x="1290827" y="9144"/>
                </a:moveTo>
                <a:lnTo>
                  <a:pt x="1018959" y="9144"/>
                </a:lnTo>
                <a:lnTo>
                  <a:pt x="0" y="6867140"/>
                </a:lnTo>
                <a:lnTo>
                  <a:pt x="1290827" y="6867140"/>
                </a:lnTo>
                <a:lnTo>
                  <a:pt x="1290827" y="9144"/>
                </a:lnTo>
                <a:close/>
              </a:path>
            </a:pathLst>
          </a:custGeom>
          <a:solidFill>
            <a:srgbClr val="C0E3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939272" y="-9144"/>
            <a:ext cx="1249679" cy="6867144"/>
          </a:xfrm>
          <a:custGeom>
            <a:avLst/>
            <a:gdLst/>
            <a:ahLst/>
            <a:cxnLst/>
            <a:rect l="l" t="t" r="r" b="b"/>
            <a:pathLst>
              <a:path w="1249679" h="6867144">
                <a:moveTo>
                  <a:pt x="1249679" y="9144"/>
                </a:moveTo>
                <a:lnTo>
                  <a:pt x="1476" y="9144"/>
                </a:lnTo>
                <a:lnTo>
                  <a:pt x="1109217" y="6867140"/>
                </a:lnTo>
                <a:lnTo>
                  <a:pt x="1249679" y="6867140"/>
                </a:lnTo>
                <a:lnTo>
                  <a:pt x="1249679" y="9144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372344" y="3590544"/>
            <a:ext cx="1816607" cy="3267455"/>
          </a:xfrm>
          <a:custGeom>
            <a:avLst/>
            <a:gdLst/>
            <a:ahLst/>
            <a:cxnLst/>
            <a:rect l="l" t="t" r="r" b="b"/>
            <a:pathLst>
              <a:path w="1816607" h="3267455">
                <a:moveTo>
                  <a:pt x="1816607" y="0"/>
                </a:moveTo>
                <a:lnTo>
                  <a:pt x="1" y="3267452"/>
                </a:lnTo>
                <a:lnTo>
                  <a:pt x="1816607" y="3267452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65214" y="826770"/>
            <a:ext cx="4329683" cy="752855"/>
          </a:xfrm>
          <a:custGeom>
            <a:avLst/>
            <a:gdLst/>
            <a:ahLst/>
            <a:cxnLst/>
            <a:rect l="l" t="t" r="r" b="b"/>
            <a:pathLst>
              <a:path w="4329683" h="752855">
                <a:moveTo>
                  <a:pt x="0" y="752855"/>
                </a:moveTo>
                <a:lnTo>
                  <a:pt x="4329683" y="752855"/>
                </a:lnTo>
                <a:lnTo>
                  <a:pt x="4329683" y="0"/>
                </a:lnTo>
                <a:lnTo>
                  <a:pt x="0" y="0"/>
                </a:lnTo>
                <a:lnTo>
                  <a:pt x="0" y="752855"/>
                </a:lnTo>
                <a:close/>
              </a:path>
            </a:pathLst>
          </a:custGeom>
          <a:solidFill>
            <a:srgbClr val="C42E1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65214" y="826770"/>
            <a:ext cx="4329683" cy="752855"/>
          </a:xfrm>
          <a:custGeom>
            <a:avLst/>
            <a:gdLst/>
            <a:ahLst/>
            <a:cxnLst/>
            <a:rect l="l" t="t" r="r" b="b"/>
            <a:pathLst>
              <a:path w="4329683" h="752855">
                <a:moveTo>
                  <a:pt x="0" y="752855"/>
                </a:moveTo>
                <a:lnTo>
                  <a:pt x="4329683" y="752855"/>
                </a:lnTo>
                <a:lnTo>
                  <a:pt x="4329683" y="0"/>
                </a:lnTo>
                <a:lnTo>
                  <a:pt x="0" y="0"/>
                </a:lnTo>
                <a:lnTo>
                  <a:pt x="0" y="752855"/>
                </a:lnTo>
                <a:close/>
              </a:path>
            </a:pathLst>
          </a:custGeom>
          <a:ln w="19812">
            <a:solidFill>
              <a:srgbClr val="C42E1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01562" y="1632965"/>
            <a:ext cx="5433060" cy="5215128"/>
          </a:xfrm>
          <a:custGeom>
            <a:avLst/>
            <a:gdLst/>
            <a:ahLst/>
            <a:cxnLst/>
            <a:rect l="l" t="t" r="r" b="b"/>
            <a:pathLst>
              <a:path w="5433060" h="5215128">
                <a:moveTo>
                  <a:pt x="0" y="5215128"/>
                </a:moveTo>
                <a:lnTo>
                  <a:pt x="5433060" y="5215128"/>
                </a:lnTo>
                <a:lnTo>
                  <a:pt x="5433060" y="0"/>
                </a:lnTo>
                <a:lnTo>
                  <a:pt x="0" y="0"/>
                </a:lnTo>
                <a:lnTo>
                  <a:pt x="0" y="5215128"/>
                </a:lnTo>
                <a:close/>
              </a:path>
            </a:pathLst>
          </a:custGeom>
          <a:solidFill>
            <a:srgbClr val="EACD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01562" y="1632965"/>
            <a:ext cx="5433060" cy="5215128"/>
          </a:xfrm>
          <a:custGeom>
            <a:avLst/>
            <a:gdLst/>
            <a:ahLst/>
            <a:cxnLst/>
            <a:rect l="l" t="t" r="r" b="b"/>
            <a:pathLst>
              <a:path w="5433060" h="5215128">
                <a:moveTo>
                  <a:pt x="0" y="5215128"/>
                </a:moveTo>
                <a:lnTo>
                  <a:pt x="5433060" y="5215128"/>
                </a:lnTo>
                <a:lnTo>
                  <a:pt x="5433060" y="0"/>
                </a:lnTo>
                <a:lnTo>
                  <a:pt x="0" y="0"/>
                </a:lnTo>
                <a:lnTo>
                  <a:pt x="0" y="5215128"/>
                </a:lnTo>
                <a:close/>
              </a:path>
            </a:pathLst>
          </a:custGeom>
          <a:ln w="19812">
            <a:solidFill>
              <a:srgbClr val="EACD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4012692"/>
            <a:ext cx="448056" cy="2845308"/>
          </a:xfrm>
          <a:custGeom>
            <a:avLst/>
            <a:gdLst/>
            <a:ahLst/>
            <a:cxnLst/>
            <a:rect l="l" t="t" r="r" b="b"/>
            <a:pathLst>
              <a:path w="448056" h="2845307">
                <a:moveTo>
                  <a:pt x="0" y="0"/>
                </a:moveTo>
                <a:lnTo>
                  <a:pt x="0" y="2845306"/>
                </a:lnTo>
                <a:lnTo>
                  <a:pt x="448055" y="2845306"/>
                </a:lnTo>
                <a:lnTo>
                  <a:pt x="0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3390" y="1992629"/>
            <a:ext cx="5433060" cy="3448812"/>
          </a:xfrm>
          <a:custGeom>
            <a:avLst/>
            <a:gdLst/>
            <a:ahLst/>
            <a:cxnLst/>
            <a:rect l="l" t="t" r="r" b="b"/>
            <a:pathLst>
              <a:path w="5433060" h="3448812">
                <a:moveTo>
                  <a:pt x="0" y="3448812"/>
                </a:moveTo>
                <a:lnTo>
                  <a:pt x="5433060" y="3448812"/>
                </a:lnTo>
                <a:lnTo>
                  <a:pt x="5433060" y="0"/>
                </a:lnTo>
                <a:lnTo>
                  <a:pt x="0" y="0"/>
                </a:lnTo>
                <a:lnTo>
                  <a:pt x="0" y="3448812"/>
                </a:lnTo>
                <a:close/>
              </a:path>
            </a:pathLst>
          </a:custGeom>
          <a:solidFill>
            <a:srgbClr val="F6D2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3390" y="1992629"/>
            <a:ext cx="5433060" cy="3448812"/>
          </a:xfrm>
          <a:custGeom>
            <a:avLst/>
            <a:gdLst/>
            <a:ahLst/>
            <a:cxnLst/>
            <a:rect l="l" t="t" r="r" b="b"/>
            <a:pathLst>
              <a:path w="5433060" h="3448812">
                <a:moveTo>
                  <a:pt x="0" y="3448812"/>
                </a:moveTo>
                <a:lnTo>
                  <a:pt x="5433060" y="3448812"/>
                </a:lnTo>
                <a:lnTo>
                  <a:pt x="5433060" y="0"/>
                </a:lnTo>
                <a:lnTo>
                  <a:pt x="0" y="0"/>
                </a:lnTo>
                <a:lnTo>
                  <a:pt x="0" y="3448812"/>
                </a:lnTo>
                <a:close/>
              </a:path>
            </a:pathLst>
          </a:custGeom>
          <a:ln w="19812">
            <a:solidFill>
              <a:srgbClr val="F6D2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6374" y="779526"/>
            <a:ext cx="4919472" cy="1118615"/>
          </a:xfrm>
          <a:custGeom>
            <a:avLst/>
            <a:gdLst/>
            <a:ahLst/>
            <a:cxnLst/>
            <a:rect l="l" t="t" r="r" b="b"/>
            <a:pathLst>
              <a:path w="4919472" h="1118615">
                <a:moveTo>
                  <a:pt x="0" y="1118615"/>
                </a:moveTo>
                <a:lnTo>
                  <a:pt x="4919472" y="1118615"/>
                </a:lnTo>
                <a:lnTo>
                  <a:pt x="4919472" y="0"/>
                </a:lnTo>
                <a:lnTo>
                  <a:pt x="0" y="0"/>
                </a:lnTo>
                <a:lnTo>
                  <a:pt x="0" y="1118615"/>
                </a:lnTo>
                <a:close/>
              </a:path>
            </a:pathLst>
          </a:custGeom>
          <a:solidFill>
            <a:srgbClr val="E766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6374" y="779526"/>
            <a:ext cx="4919472" cy="1118615"/>
          </a:xfrm>
          <a:custGeom>
            <a:avLst/>
            <a:gdLst/>
            <a:ahLst/>
            <a:cxnLst/>
            <a:rect l="l" t="t" r="r" b="b"/>
            <a:pathLst>
              <a:path w="4919472" h="1118615">
                <a:moveTo>
                  <a:pt x="0" y="1118615"/>
                </a:moveTo>
                <a:lnTo>
                  <a:pt x="4919472" y="1118615"/>
                </a:lnTo>
                <a:lnTo>
                  <a:pt x="4919472" y="0"/>
                </a:lnTo>
                <a:lnTo>
                  <a:pt x="0" y="0"/>
                </a:lnTo>
                <a:lnTo>
                  <a:pt x="0" y="1118615"/>
                </a:lnTo>
                <a:close/>
              </a:path>
            </a:pathLst>
          </a:custGeom>
          <a:ln w="19812">
            <a:solidFill>
              <a:srgbClr val="E766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485636" y="1718361"/>
            <a:ext cx="179476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Trebuchet MS"/>
                <a:cs typeface="Trebuchet MS"/>
              </a:rPr>
              <a:t>•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96761"/>
              </a:lnSpc>
              <a:spcBef>
                <a:spcPts val="7"/>
              </a:spcBef>
            </a:pPr>
            <a:r>
              <a:rPr sz="1800" spc="0" dirty="0">
                <a:latin typeface="Trebuchet MS"/>
                <a:cs typeface="Trebuchet MS"/>
              </a:rPr>
              <a:t>•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57848" y="1718361"/>
            <a:ext cx="5080012" cy="10114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Trebuchet MS"/>
                <a:cs typeface="Trebuchet MS"/>
              </a:rPr>
              <a:t>Ma</a:t>
            </a:r>
            <a:r>
              <a:rPr sz="1800" spc="-9" dirty="0">
                <a:latin typeface="Trebuchet MS"/>
                <a:cs typeface="Trebuchet MS"/>
              </a:rPr>
              <a:t>t</a:t>
            </a:r>
            <a:r>
              <a:rPr sz="1800" spc="0" dirty="0">
                <a:latin typeface="Trebuchet MS"/>
                <a:cs typeface="Trebuchet MS"/>
              </a:rPr>
              <a:t>e</a:t>
            </a:r>
            <a:r>
              <a:rPr sz="1800" spc="4" dirty="0">
                <a:latin typeface="Trebuchet MS"/>
                <a:cs typeface="Trebuchet MS"/>
              </a:rPr>
              <a:t>m</a:t>
            </a:r>
            <a:r>
              <a:rPr sz="1800" spc="0" dirty="0">
                <a:latin typeface="Trebuchet MS"/>
                <a:cs typeface="Trebuchet MS"/>
              </a:rPr>
              <a:t>áticas c</a:t>
            </a:r>
            <a:r>
              <a:rPr sz="1800" spc="-4" dirty="0">
                <a:latin typeface="Trebuchet MS"/>
                <a:cs typeface="Trebuchet MS"/>
              </a:rPr>
              <a:t>o</a:t>
            </a:r>
            <a:r>
              <a:rPr sz="1800" spc="4" dirty="0">
                <a:latin typeface="Trebuchet MS"/>
                <a:cs typeface="Trebuchet MS"/>
              </a:rPr>
              <a:t>m</a:t>
            </a:r>
            <a:r>
              <a:rPr sz="1800" spc="0" dirty="0">
                <a:latin typeface="Trebuchet MS"/>
                <a:cs typeface="Trebuchet MS"/>
              </a:rPr>
              <a:t>o c</a:t>
            </a:r>
            <a:r>
              <a:rPr sz="1800" spc="-4" dirty="0">
                <a:latin typeface="Trebuchet MS"/>
                <a:cs typeface="Trebuchet MS"/>
              </a:rPr>
              <a:t>r</a:t>
            </a:r>
            <a:r>
              <a:rPr sz="1800" spc="0" dirty="0">
                <a:latin typeface="Trebuchet MS"/>
                <a:cs typeface="Trebuchet MS"/>
              </a:rPr>
              <a:t>eaci</a:t>
            </a:r>
            <a:r>
              <a:rPr sz="1800" spc="-4" dirty="0">
                <a:latin typeface="Trebuchet MS"/>
                <a:cs typeface="Trebuchet MS"/>
              </a:rPr>
              <a:t>ó</a:t>
            </a:r>
            <a:r>
              <a:rPr sz="1800" spc="0" dirty="0">
                <a:latin typeface="Trebuchet MS"/>
                <a:cs typeface="Trebuchet MS"/>
              </a:rPr>
              <a:t>n</a:t>
            </a:r>
            <a:r>
              <a:rPr sz="1800" spc="9" dirty="0">
                <a:latin typeface="Trebuchet MS"/>
                <a:cs typeface="Trebuchet MS"/>
              </a:rPr>
              <a:t> </a:t>
            </a:r>
            <a:r>
              <a:rPr sz="1800" spc="4" dirty="0">
                <a:latin typeface="Trebuchet MS"/>
                <a:cs typeface="Trebuchet MS"/>
              </a:rPr>
              <a:t>d</a:t>
            </a:r>
            <a:r>
              <a:rPr sz="1800" spc="0" dirty="0">
                <a:latin typeface="Trebuchet MS"/>
                <a:cs typeface="Trebuchet MS"/>
              </a:rPr>
              <a:t>e</a:t>
            </a:r>
            <a:r>
              <a:rPr sz="1800" spc="-9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la</a:t>
            </a:r>
            <a:r>
              <a:rPr sz="1800" spc="9" dirty="0">
                <a:latin typeface="Trebuchet MS"/>
                <a:cs typeface="Trebuchet MS"/>
              </a:rPr>
              <a:t> </a:t>
            </a:r>
            <a:r>
              <a:rPr sz="1800" spc="4" dirty="0">
                <a:latin typeface="Trebuchet MS"/>
                <a:cs typeface="Trebuchet MS"/>
              </a:rPr>
              <a:t>m</a:t>
            </a:r>
            <a:r>
              <a:rPr sz="1800" spc="0" dirty="0">
                <a:latin typeface="Trebuchet MS"/>
                <a:cs typeface="Trebuchet MS"/>
              </a:rPr>
              <a:t>ente</a:t>
            </a:r>
            <a:r>
              <a:rPr sz="1800" spc="-14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hu</a:t>
            </a:r>
            <a:r>
              <a:rPr sz="1800" spc="4" dirty="0">
                <a:latin typeface="Trebuchet MS"/>
                <a:cs typeface="Trebuchet MS"/>
              </a:rPr>
              <a:t>m</a:t>
            </a:r>
            <a:r>
              <a:rPr sz="1800" spc="0" dirty="0">
                <a:latin typeface="Trebuchet MS"/>
                <a:cs typeface="Trebuchet MS"/>
              </a:rPr>
              <a:t>ana</a:t>
            </a:r>
            <a:endParaRPr sz="1800">
              <a:latin typeface="Trebuchet MS"/>
              <a:cs typeface="Trebuchet MS"/>
            </a:endParaRPr>
          </a:p>
          <a:p>
            <a:pPr marL="12700" marR="282933">
              <a:lnSpc>
                <a:spcPts val="1880"/>
              </a:lnSpc>
              <a:spcBef>
                <a:spcPts val="286"/>
              </a:spcBef>
            </a:pPr>
            <a:r>
              <a:rPr sz="1800" spc="0" dirty="0">
                <a:latin typeface="Trebuchet MS"/>
                <a:cs typeface="Trebuchet MS"/>
              </a:rPr>
              <a:t>Ge</a:t>
            </a:r>
            <a:r>
              <a:rPr sz="1800" spc="-9" dirty="0">
                <a:latin typeface="Trebuchet MS"/>
                <a:cs typeface="Trebuchet MS"/>
              </a:rPr>
              <a:t>o</a:t>
            </a:r>
            <a:r>
              <a:rPr sz="1800" spc="0" dirty="0">
                <a:latin typeface="Trebuchet MS"/>
                <a:cs typeface="Trebuchet MS"/>
              </a:rPr>
              <a:t>r</a:t>
            </a:r>
            <a:r>
              <a:rPr sz="1800" spc="-4" dirty="0">
                <a:latin typeface="Trebuchet MS"/>
                <a:cs typeface="Trebuchet MS"/>
              </a:rPr>
              <a:t>g</a:t>
            </a:r>
            <a:r>
              <a:rPr sz="1800" spc="0" dirty="0">
                <a:latin typeface="Trebuchet MS"/>
                <a:cs typeface="Trebuchet MS"/>
              </a:rPr>
              <a:t>e</a:t>
            </a:r>
            <a:r>
              <a:rPr sz="1800" spc="9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C</a:t>
            </a:r>
            <a:r>
              <a:rPr sz="1800" spc="4" dirty="0">
                <a:latin typeface="Trebuchet MS"/>
                <a:cs typeface="Trebuchet MS"/>
              </a:rPr>
              <a:t>a</a:t>
            </a:r>
            <a:r>
              <a:rPr sz="1800" spc="0" dirty="0">
                <a:latin typeface="Trebuchet MS"/>
                <a:cs typeface="Trebuchet MS"/>
              </a:rPr>
              <a:t>nt</a:t>
            </a:r>
            <a:r>
              <a:rPr sz="1800" spc="-9" dirty="0">
                <a:latin typeface="Trebuchet MS"/>
                <a:cs typeface="Trebuchet MS"/>
              </a:rPr>
              <a:t>o</a:t>
            </a:r>
            <a:r>
              <a:rPr sz="1800" spc="0" dirty="0">
                <a:latin typeface="Trebuchet MS"/>
                <a:cs typeface="Trebuchet MS"/>
              </a:rPr>
              <a:t>r (1</a:t>
            </a:r>
            <a:r>
              <a:rPr sz="1800" spc="4" dirty="0">
                <a:latin typeface="Trebuchet MS"/>
                <a:cs typeface="Trebuchet MS"/>
              </a:rPr>
              <a:t>8</a:t>
            </a:r>
            <a:r>
              <a:rPr sz="1800" spc="0" dirty="0">
                <a:latin typeface="Trebuchet MS"/>
                <a:cs typeface="Trebuchet MS"/>
              </a:rPr>
              <a:t>45 –</a:t>
            </a:r>
            <a:r>
              <a:rPr sz="1800" spc="9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1</a:t>
            </a:r>
            <a:r>
              <a:rPr sz="1800" spc="4" dirty="0">
                <a:latin typeface="Trebuchet MS"/>
                <a:cs typeface="Trebuchet MS"/>
              </a:rPr>
              <a:t>9</a:t>
            </a:r>
            <a:r>
              <a:rPr sz="1800" spc="0" dirty="0">
                <a:latin typeface="Trebuchet MS"/>
                <a:cs typeface="Trebuchet MS"/>
              </a:rPr>
              <a:t>1</a:t>
            </a:r>
            <a:r>
              <a:rPr sz="1800" spc="4" dirty="0">
                <a:latin typeface="Trebuchet MS"/>
                <a:cs typeface="Trebuchet MS"/>
              </a:rPr>
              <a:t>8</a:t>
            </a:r>
            <a:r>
              <a:rPr sz="1800" spc="0" dirty="0">
                <a:latin typeface="Trebuchet MS"/>
                <a:cs typeface="Trebuchet MS"/>
              </a:rPr>
              <a:t>),</a:t>
            </a:r>
            <a:r>
              <a:rPr sz="1800" spc="-14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la es</a:t>
            </a:r>
            <a:r>
              <a:rPr sz="1800" spc="4" dirty="0">
                <a:latin typeface="Trebuchet MS"/>
                <a:cs typeface="Trebuchet MS"/>
              </a:rPr>
              <a:t>e</a:t>
            </a:r>
            <a:r>
              <a:rPr sz="1800" spc="0" dirty="0">
                <a:latin typeface="Trebuchet MS"/>
                <a:cs typeface="Trebuchet MS"/>
              </a:rPr>
              <a:t>ncia</a:t>
            </a:r>
            <a:r>
              <a:rPr sz="1800" spc="-9" dirty="0">
                <a:latin typeface="Trebuchet MS"/>
                <a:cs typeface="Trebuchet MS"/>
              </a:rPr>
              <a:t> </a:t>
            </a:r>
            <a:r>
              <a:rPr sz="1800" spc="4" dirty="0">
                <a:latin typeface="Trebuchet MS"/>
                <a:cs typeface="Trebuchet MS"/>
              </a:rPr>
              <a:t>d</a:t>
            </a:r>
            <a:r>
              <a:rPr sz="1800" spc="0" dirty="0">
                <a:latin typeface="Trebuchet MS"/>
                <a:cs typeface="Trebuchet MS"/>
              </a:rPr>
              <a:t>e las </a:t>
            </a:r>
            <a:r>
              <a:rPr sz="1800" spc="4" dirty="0">
                <a:latin typeface="Trebuchet MS"/>
                <a:cs typeface="Trebuchet MS"/>
              </a:rPr>
              <a:t>m</a:t>
            </a:r>
            <a:r>
              <a:rPr sz="1800" spc="0" dirty="0">
                <a:latin typeface="Trebuchet MS"/>
                <a:cs typeface="Trebuchet MS"/>
              </a:rPr>
              <a:t>ate</a:t>
            </a:r>
            <a:r>
              <a:rPr sz="1800" spc="4" dirty="0">
                <a:latin typeface="Trebuchet MS"/>
                <a:cs typeface="Trebuchet MS"/>
              </a:rPr>
              <a:t>m</a:t>
            </a:r>
            <a:r>
              <a:rPr sz="1800" spc="0" dirty="0">
                <a:latin typeface="Trebuchet MS"/>
                <a:cs typeface="Trebuchet MS"/>
              </a:rPr>
              <a:t>áticas</a:t>
            </a:r>
            <a:r>
              <a:rPr sz="1800" spc="-9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es su li</a:t>
            </a:r>
            <a:r>
              <a:rPr sz="1800" spc="4" dirty="0">
                <a:latin typeface="Trebuchet MS"/>
                <a:cs typeface="Trebuchet MS"/>
              </a:rPr>
              <a:t>b</a:t>
            </a:r>
            <a:r>
              <a:rPr sz="1800" spc="0" dirty="0">
                <a:latin typeface="Trebuchet MS"/>
                <a:cs typeface="Trebuchet MS"/>
              </a:rPr>
              <a:t>er</a:t>
            </a:r>
            <a:r>
              <a:rPr sz="1800" spc="-4" dirty="0">
                <a:latin typeface="Trebuchet MS"/>
                <a:cs typeface="Trebuchet MS"/>
              </a:rPr>
              <a:t>t</a:t>
            </a:r>
            <a:r>
              <a:rPr sz="1800" spc="0" dirty="0">
                <a:latin typeface="Trebuchet MS"/>
                <a:cs typeface="Trebuchet MS"/>
              </a:rPr>
              <a:t>a</a:t>
            </a:r>
            <a:r>
              <a:rPr sz="1800" spc="4" dirty="0">
                <a:latin typeface="Trebuchet MS"/>
                <a:cs typeface="Trebuchet MS"/>
              </a:rPr>
              <a:t>d</a:t>
            </a:r>
            <a:r>
              <a:rPr sz="1800" spc="0" dirty="0">
                <a:latin typeface="Trebuchet MS"/>
                <a:cs typeface="Trebuchet MS"/>
              </a:rPr>
              <a:t>;</a:t>
            </a:r>
            <a:r>
              <a:rPr sz="1800" spc="-14" dirty="0">
                <a:latin typeface="Trebuchet MS"/>
                <a:cs typeface="Trebuchet MS"/>
              </a:rPr>
              <a:t> </a:t>
            </a:r>
            <a:r>
              <a:rPr sz="1800" spc="4" dirty="0">
                <a:latin typeface="Trebuchet MS"/>
                <a:cs typeface="Trebuchet MS"/>
              </a:rPr>
              <a:t>p</a:t>
            </a:r>
            <a:r>
              <a:rPr sz="1800" spc="0" dirty="0">
                <a:latin typeface="Trebuchet MS"/>
                <a:cs typeface="Trebuchet MS"/>
              </a:rPr>
              <a:t>ara c</a:t>
            </a:r>
            <a:r>
              <a:rPr sz="1800" spc="-9" dirty="0">
                <a:latin typeface="Trebuchet MS"/>
                <a:cs typeface="Trebuchet MS"/>
              </a:rPr>
              <a:t>o</a:t>
            </a:r>
            <a:r>
              <a:rPr sz="1800" spc="0" dirty="0">
                <a:latin typeface="Trebuchet MS"/>
                <a:cs typeface="Trebuchet MS"/>
              </a:rPr>
              <a:t>nstrui</a:t>
            </a:r>
            <a:r>
              <a:rPr sz="1800" spc="-254" dirty="0">
                <a:latin typeface="Trebuchet MS"/>
                <a:cs typeface="Trebuchet MS"/>
              </a:rPr>
              <a:t>r</a:t>
            </a:r>
            <a:r>
              <a:rPr sz="1800" spc="0" dirty="0">
                <a:latin typeface="Trebuchet MS"/>
                <a:cs typeface="Trebuchet MS"/>
              </a:rPr>
              <a:t>,</a:t>
            </a:r>
            <a:r>
              <a:rPr sz="1800" spc="4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y c</a:t>
            </a:r>
            <a:r>
              <a:rPr sz="1800" spc="-4" dirty="0">
                <a:latin typeface="Trebuchet MS"/>
                <a:cs typeface="Trebuchet MS"/>
              </a:rPr>
              <a:t>r</a:t>
            </a:r>
            <a:r>
              <a:rPr sz="1800" spc="0" dirty="0">
                <a:latin typeface="Trebuchet MS"/>
                <a:cs typeface="Trebuchet MS"/>
              </a:rPr>
              <a:t>ear hi</a:t>
            </a:r>
            <a:r>
              <a:rPr sz="1800" spc="4" dirty="0">
                <a:latin typeface="Trebuchet MS"/>
                <a:cs typeface="Trebuchet MS"/>
              </a:rPr>
              <a:t>p</a:t>
            </a:r>
            <a:r>
              <a:rPr sz="1800" spc="-4" dirty="0">
                <a:latin typeface="Trebuchet MS"/>
                <a:cs typeface="Trebuchet MS"/>
              </a:rPr>
              <a:t>ó</a:t>
            </a:r>
            <a:r>
              <a:rPr sz="1800" spc="0" dirty="0">
                <a:latin typeface="Trebuchet MS"/>
                <a:cs typeface="Trebuchet MS"/>
              </a:rPr>
              <a:t>tesis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85636" y="3033954"/>
            <a:ext cx="17947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Trebuchet MS"/>
                <a:cs typeface="Trebuchet MS"/>
              </a:rPr>
              <a:t>•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57848" y="3033954"/>
            <a:ext cx="4652518" cy="491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70"/>
              </a:lnSpc>
              <a:spcBef>
                <a:spcPts val="153"/>
              </a:spcBef>
            </a:pPr>
            <a:r>
              <a:rPr sz="1800" spc="0" dirty="0">
                <a:latin typeface="Trebuchet MS"/>
                <a:cs typeface="Trebuchet MS"/>
              </a:rPr>
              <a:t>El c</a:t>
            </a:r>
            <a:r>
              <a:rPr sz="1800" spc="-9" dirty="0">
                <a:latin typeface="Trebuchet MS"/>
                <a:cs typeface="Trebuchet MS"/>
              </a:rPr>
              <a:t>o</a:t>
            </a:r>
            <a:r>
              <a:rPr sz="1800" spc="0" dirty="0">
                <a:latin typeface="Trebuchet MS"/>
                <a:cs typeface="Trebuchet MS"/>
              </a:rPr>
              <a:t>nstru</a:t>
            </a:r>
            <a:r>
              <a:rPr sz="1800" spc="-9" dirty="0">
                <a:latin typeface="Trebuchet MS"/>
                <a:cs typeface="Trebuchet MS"/>
              </a:rPr>
              <a:t>c</a:t>
            </a:r>
            <a:r>
              <a:rPr sz="1800" spc="0" dirty="0">
                <a:latin typeface="Trebuchet MS"/>
                <a:cs typeface="Trebuchet MS"/>
              </a:rPr>
              <a:t>ti</a:t>
            </a:r>
            <a:r>
              <a:rPr sz="1800" spc="-9" dirty="0">
                <a:latin typeface="Trebuchet MS"/>
                <a:cs typeface="Trebuchet MS"/>
              </a:rPr>
              <a:t>v</a:t>
            </a:r>
            <a:r>
              <a:rPr sz="1800" spc="0" dirty="0">
                <a:latin typeface="Trebuchet MS"/>
                <a:cs typeface="Trebuchet MS"/>
              </a:rPr>
              <a:t>i</a:t>
            </a:r>
            <a:r>
              <a:rPr sz="1800" spc="4" dirty="0">
                <a:latin typeface="Trebuchet MS"/>
                <a:cs typeface="Trebuchet MS"/>
              </a:rPr>
              <a:t>sm</a:t>
            </a:r>
            <a:r>
              <a:rPr sz="1800" spc="0" dirty="0">
                <a:latin typeface="Trebuchet MS"/>
                <a:cs typeface="Trebuchet MS"/>
              </a:rPr>
              <a:t>o</a:t>
            </a:r>
            <a:r>
              <a:rPr sz="1800" spc="14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e</a:t>
            </a:r>
            <a:r>
              <a:rPr sz="1800" spc="4" dirty="0">
                <a:latin typeface="Trebuchet MS"/>
                <a:cs typeface="Trebuchet MS"/>
              </a:rPr>
              <a:t>s</a:t>
            </a:r>
            <a:r>
              <a:rPr sz="1800" spc="0" dirty="0">
                <a:latin typeface="Trebuchet MS"/>
                <a:cs typeface="Trebuchet MS"/>
              </a:rPr>
              <a:t>ta </a:t>
            </a:r>
            <a:r>
              <a:rPr sz="1800" spc="-4" dirty="0">
                <a:latin typeface="Trebuchet MS"/>
                <a:cs typeface="Trebuchet MS"/>
              </a:rPr>
              <a:t>l</a:t>
            </a:r>
            <a:r>
              <a:rPr sz="1800" spc="0" dirty="0">
                <a:latin typeface="Trebuchet MS"/>
                <a:cs typeface="Trebuchet MS"/>
              </a:rPr>
              <a:t>iga</a:t>
            </a:r>
            <a:r>
              <a:rPr sz="1800" spc="4" dirty="0">
                <a:latin typeface="Trebuchet MS"/>
                <a:cs typeface="Trebuchet MS"/>
              </a:rPr>
              <a:t>d</a:t>
            </a:r>
            <a:r>
              <a:rPr sz="1800" spc="0" dirty="0">
                <a:latin typeface="Trebuchet MS"/>
                <a:cs typeface="Trebuchet MS"/>
              </a:rPr>
              <a:t>o</a:t>
            </a:r>
            <a:r>
              <a:rPr sz="1800" spc="-4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a la p</a:t>
            </a:r>
            <a:r>
              <a:rPr sz="1800" spc="4" dirty="0">
                <a:latin typeface="Trebuchet MS"/>
                <a:cs typeface="Trebuchet MS"/>
              </a:rPr>
              <a:t>ed</a:t>
            </a:r>
            <a:r>
              <a:rPr sz="1800" spc="0" dirty="0">
                <a:latin typeface="Trebuchet MS"/>
                <a:cs typeface="Trebuchet MS"/>
              </a:rPr>
              <a:t>ag</a:t>
            </a:r>
            <a:r>
              <a:rPr sz="1800" spc="-4" dirty="0">
                <a:latin typeface="Trebuchet MS"/>
                <a:cs typeface="Trebuchet MS"/>
              </a:rPr>
              <a:t>o</a:t>
            </a:r>
            <a:r>
              <a:rPr sz="1800" spc="0" dirty="0">
                <a:latin typeface="Trebuchet MS"/>
                <a:cs typeface="Trebuchet MS"/>
              </a:rPr>
              <a:t>gía acti</a:t>
            </a:r>
            <a:r>
              <a:rPr sz="1800" spc="-9" dirty="0">
                <a:latin typeface="Trebuchet MS"/>
                <a:cs typeface="Trebuchet MS"/>
              </a:rPr>
              <a:t>v</a:t>
            </a:r>
            <a:r>
              <a:rPr sz="1800" spc="0" dirty="0">
                <a:latin typeface="Trebuchet MS"/>
                <a:cs typeface="Trebuchet MS"/>
              </a:rPr>
              <a:t>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85636" y="3829482"/>
            <a:ext cx="17947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Trebuchet MS"/>
                <a:cs typeface="Trebuchet MS"/>
              </a:rPr>
              <a:t>•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57848" y="3829482"/>
            <a:ext cx="4897756" cy="4932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80"/>
              </a:lnSpc>
              <a:spcBef>
                <a:spcPts val="144"/>
              </a:spcBef>
            </a:pPr>
            <a:r>
              <a:rPr sz="1800" spc="0" dirty="0">
                <a:latin typeface="Trebuchet MS"/>
                <a:cs typeface="Trebuchet MS"/>
              </a:rPr>
              <a:t>Interesa</a:t>
            </a:r>
            <a:r>
              <a:rPr sz="1800" spc="4" dirty="0">
                <a:latin typeface="Trebuchet MS"/>
                <a:cs typeface="Trebuchet MS"/>
              </a:rPr>
              <a:t>d</a:t>
            </a:r>
            <a:r>
              <a:rPr sz="1800" spc="0" dirty="0">
                <a:latin typeface="Trebuchet MS"/>
                <a:cs typeface="Trebuchet MS"/>
              </a:rPr>
              <a:t>o</a:t>
            </a:r>
            <a:r>
              <a:rPr sz="1800" spc="-4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por</a:t>
            </a:r>
            <a:r>
              <a:rPr sz="1800" spc="-4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las c</a:t>
            </a:r>
            <a:r>
              <a:rPr sz="1800" spc="-9" dirty="0">
                <a:latin typeface="Trebuchet MS"/>
                <a:cs typeface="Trebuchet MS"/>
              </a:rPr>
              <a:t>o</a:t>
            </a:r>
            <a:r>
              <a:rPr sz="1800" spc="0" dirty="0">
                <a:latin typeface="Trebuchet MS"/>
                <a:cs typeface="Trebuchet MS"/>
              </a:rPr>
              <a:t>n</a:t>
            </a:r>
            <a:r>
              <a:rPr sz="1800" spc="4" dirty="0">
                <a:latin typeface="Trebuchet MS"/>
                <a:cs typeface="Trebuchet MS"/>
              </a:rPr>
              <a:t>d</a:t>
            </a:r>
            <a:r>
              <a:rPr sz="1800" spc="0" dirty="0">
                <a:latin typeface="Trebuchet MS"/>
                <a:cs typeface="Trebuchet MS"/>
              </a:rPr>
              <a:t>iciones</a:t>
            </a:r>
            <a:r>
              <a:rPr sz="1800" spc="9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en </a:t>
            </a:r>
            <a:r>
              <a:rPr sz="1800" spc="4" dirty="0">
                <a:latin typeface="Trebuchet MS"/>
                <a:cs typeface="Trebuchet MS"/>
              </a:rPr>
              <a:t>q</a:t>
            </a:r>
            <a:r>
              <a:rPr sz="1800" spc="0" dirty="0">
                <a:latin typeface="Trebuchet MS"/>
                <a:cs typeface="Trebuchet MS"/>
              </a:rPr>
              <a:t>ue</a:t>
            </a:r>
            <a:r>
              <a:rPr sz="1800" spc="-9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la m</a:t>
            </a:r>
            <a:r>
              <a:rPr sz="1800" spc="4" dirty="0">
                <a:latin typeface="Trebuchet MS"/>
                <a:cs typeface="Trebuchet MS"/>
              </a:rPr>
              <a:t>e</a:t>
            </a:r>
            <a:r>
              <a:rPr sz="1800" spc="0" dirty="0">
                <a:latin typeface="Trebuchet MS"/>
                <a:cs typeface="Trebuchet MS"/>
              </a:rPr>
              <a:t>nte realiza las c</a:t>
            </a:r>
            <a:r>
              <a:rPr sz="1800" spc="-9" dirty="0">
                <a:latin typeface="Trebuchet MS"/>
                <a:cs typeface="Trebuchet MS"/>
              </a:rPr>
              <a:t>o</a:t>
            </a:r>
            <a:r>
              <a:rPr sz="1800" spc="0" dirty="0">
                <a:latin typeface="Trebuchet MS"/>
                <a:cs typeface="Trebuchet MS"/>
              </a:rPr>
              <a:t>nstru</a:t>
            </a:r>
            <a:r>
              <a:rPr sz="1800" spc="-9" dirty="0">
                <a:latin typeface="Trebuchet MS"/>
                <a:cs typeface="Trebuchet MS"/>
              </a:rPr>
              <a:t>c</a:t>
            </a:r>
            <a:r>
              <a:rPr sz="1800" spc="0" dirty="0">
                <a:latin typeface="Trebuchet MS"/>
                <a:cs typeface="Trebuchet MS"/>
              </a:rPr>
              <a:t>ci</a:t>
            </a:r>
            <a:r>
              <a:rPr sz="1800" spc="-4" dirty="0">
                <a:latin typeface="Trebuchet MS"/>
                <a:cs typeface="Trebuchet MS"/>
              </a:rPr>
              <a:t>o</a:t>
            </a:r>
            <a:r>
              <a:rPr sz="1800" spc="0" dirty="0">
                <a:latin typeface="Trebuchet MS"/>
                <a:cs typeface="Trebuchet MS"/>
              </a:rPr>
              <a:t>nes</a:t>
            </a:r>
            <a:r>
              <a:rPr sz="1800" spc="25" dirty="0">
                <a:latin typeface="Trebuchet MS"/>
                <a:cs typeface="Trebuchet MS"/>
              </a:rPr>
              <a:t> </a:t>
            </a:r>
            <a:r>
              <a:rPr sz="1800" spc="4" dirty="0">
                <a:latin typeface="Trebuchet MS"/>
                <a:cs typeface="Trebuchet MS"/>
              </a:rPr>
              <a:t>m</a:t>
            </a:r>
            <a:r>
              <a:rPr sz="1800" spc="0" dirty="0">
                <a:latin typeface="Trebuchet MS"/>
                <a:cs typeface="Trebuchet MS"/>
              </a:rPr>
              <a:t>ate</a:t>
            </a:r>
            <a:r>
              <a:rPr sz="1800" spc="4" dirty="0">
                <a:latin typeface="Trebuchet MS"/>
                <a:cs typeface="Trebuchet MS"/>
              </a:rPr>
              <a:t>m</a:t>
            </a:r>
            <a:r>
              <a:rPr sz="1800" spc="0" dirty="0">
                <a:latin typeface="Trebuchet MS"/>
                <a:cs typeface="Trebuchet MS"/>
              </a:rPr>
              <a:t>áticas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85636" y="4626788"/>
            <a:ext cx="17947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spc="0" dirty="0">
                <a:latin typeface="Trebuchet MS"/>
                <a:cs typeface="Trebuchet MS"/>
              </a:rPr>
              <a:t>•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57848" y="4626788"/>
            <a:ext cx="4407469" cy="7310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90"/>
              </a:lnSpc>
              <a:spcBef>
                <a:spcPts val="35"/>
              </a:spcBef>
            </a:pPr>
            <a:r>
              <a:rPr sz="1800" spc="0" dirty="0">
                <a:latin typeface="Trebuchet MS"/>
                <a:cs typeface="Trebuchet MS"/>
              </a:rPr>
              <a:t>El e</a:t>
            </a:r>
            <a:r>
              <a:rPr sz="1800" spc="4" dirty="0">
                <a:latin typeface="Trebuchet MS"/>
                <a:cs typeface="Trebuchet MS"/>
              </a:rPr>
              <a:t>s</a:t>
            </a:r>
            <a:r>
              <a:rPr sz="1800" spc="0" dirty="0">
                <a:latin typeface="Trebuchet MS"/>
                <a:cs typeface="Trebuchet MS"/>
              </a:rPr>
              <a:t>tudi</a:t>
            </a:r>
            <a:r>
              <a:rPr sz="1800" spc="4" dirty="0">
                <a:latin typeface="Trebuchet MS"/>
                <a:cs typeface="Trebuchet MS"/>
              </a:rPr>
              <a:t>a</a:t>
            </a:r>
            <a:r>
              <a:rPr sz="1800" spc="0" dirty="0">
                <a:latin typeface="Trebuchet MS"/>
                <a:cs typeface="Trebuchet MS"/>
              </a:rPr>
              <a:t>nte</a:t>
            </a:r>
            <a:r>
              <a:rPr sz="1800" spc="-14" dirty="0">
                <a:latin typeface="Trebuchet MS"/>
                <a:cs typeface="Trebuchet MS"/>
              </a:rPr>
              <a:t> </a:t>
            </a:r>
            <a:r>
              <a:rPr sz="1800" spc="4" dirty="0">
                <a:latin typeface="Trebuchet MS"/>
                <a:cs typeface="Trebuchet MS"/>
              </a:rPr>
              <a:t>d</a:t>
            </a:r>
            <a:r>
              <a:rPr sz="1800" spc="0" dirty="0">
                <a:latin typeface="Trebuchet MS"/>
                <a:cs typeface="Trebuchet MS"/>
              </a:rPr>
              <a:t>e</a:t>
            </a:r>
            <a:r>
              <a:rPr sz="1800" spc="4" dirty="0">
                <a:latin typeface="Trebuchet MS"/>
                <a:cs typeface="Trebuchet MS"/>
              </a:rPr>
              <a:t>b</a:t>
            </a:r>
            <a:r>
              <a:rPr sz="1800" spc="0" dirty="0">
                <a:latin typeface="Trebuchet MS"/>
                <a:cs typeface="Trebuchet MS"/>
              </a:rPr>
              <a:t>e</a:t>
            </a:r>
            <a:r>
              <a:rPr sz="1800" spc="-9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hace s</a:t>
            </a:r>
            <a:r>
              <a:rPr sz="1800" spc="4" dirty="0">
                <a:latin typeface="Trebuchet MS"/>
                <a:cs typeface="Trebuchet MS"/>
              </a:rPr>
              <a:t>u</a:t>
            </a:r>
            <a:r>
              <a:rPr sz="1800" spc="0" dirty="0">
                <a:latin typeface="Trebuchet MS"/>
                <a:cs typeface="Trebuchet MS"/>
              </a:rPr>
              <a:t>s </a:t>
            </a:r>
            <a:r>
              <a:rPr sz="1800" spc="4" dirty="0">
                <a:latin typeface="Trebuchet MS"/>
                <a:cs typeface="Trebuchet MS"/>
              </a:rPr>
              <a:t>p</a:t>
            </a:r>
            <a:r>
              <a:rPr sz="1800" spc="0" dirty="0">
                <a:latin typeface="Trebuchet MS"/>
                <a:cs typeface="Trebuchet MS"/>
              </a:rPr>
              <a:t>r</a:t>
            </a:r>
            <a:r>
              <a:rPr sz="1800" spc="-9" dirty="0">
                <a:latin typeface="Trebuchet MS"/>
                <a:cs typeface="Trebuchet MS"/>
              </a:rPr>
              <a:t>o</a:t>
            </a:r>
            <a:r>
              <a:rPr sz="1800" spc="4" dirty="0">
                <a:latin typeface="Trebuchet MS"/>
                <a:cs typeface="Trebuchet MS"/>
              </a:rPr>
              <a:t>p</a:t>
            </a:r>
            <a:r>
              <a:rPr sz="1800" spc="0" dirty="0">
                <a:latin typeface="Trebuchet MS"/>
                <a:cs typeface="Trebuchet MS"/>
              </a:rPr>
              <a:t>i</a:t>
            </a:r>
            <a:r>
              <a:rPr sz="1800" spc="4" dirty="0">
                <a:latin typeface="Trebuchet MS"/>
                <a:cs typeface="Trebuchet MS"/>
              </a:rPr>
              <a:t>a</a:t>
            </a:r>
            <a:r>
              <a:rPr sz="1800" spc="0" dirty="0">
                <a:latin typeface="Trebuchet MS"/>
                <a:cs typeface="Trebuchet MS"/>
              </a:rPr>
              <a:t>s 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2090"/>
              </a:lnSpc>
            </a:pPr>
            <a:r>
              <a:rPr sz="1800" spc="0" dirty="0">
                <a:latin typeface="Trebuchet MS"/>
                <a:cs typeface="Trebuchet MS"/>
              </a:rPr>
              <a:t>c</a:t>
            </a:r>
            <a:r>
              <a:rPr sz="1800" spc="-9" dirty="0">
                <a:latin typeface="Trebuchet MS"/>
                <a:cs typeface="Trebuchet MS"/>
              </a:rPr>
              <a:t>o</a:t>
            </a:r>
            <a:r>
              <a:rPr sz="1800" spc="0" dirty="0">
                <a:latin typeface="Trebuchet MS"/>
                <a:cs typeface="Trebuchet MS"/>
              </a:rPr>
              <a:t>nstru</a:t>
            </a:r>
            <a:r>
              <a:rPr sz="1800" spc="-9" dirty="0">
                <a:latin typeface="Trebuchet MS"/>
                <a:cs typeface="Trebuchet MS"/>
              </a:rPr>
              <a:t>c</a:t>
            </a:r>
            <a:r>
              <a:rPr sz="1800" spc="0" dirty="0">
                <a:latin typeface="Trebuchet MS"/>
                <a:cs typeface="Trebuchet MS"/>
              </a:rPr>
              <a:t>ci</a:t>
            </a:r>
            <a:r>
              <a:rPr sz="1800" spc="-4" dirty="0">
                <a:latin typeface="Trebuchet MS"/>
                <a:cs typeface="Trebuchet MS"/>
              </a:rPr>
              <a:t>o</a:t>
            </a:r>
            <a:r>
              <a:rPr sz="1800" spc="0" dirty="0">
                <a:latin typeface="Trebuchet MS"/>
                <a:cs typeface="Trebuchet MS"/>
              </a:rPr>
              <a:t>nes</a:t>
            </a:r>
            <a:r>
              <a:rPr sz="1800" spc="25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en  su </a:t>
            </a:r>
            <a:r>
              <a:rPr sz="1800" spc="4" dirty="0">
                <a:latin typeface="Trebuchet MS"/>
                <a:cs typeface="Trebuchet MS"/>
              </a:rPr>
              <a:t>m</a:t>
            </a:r>
            <a:r>
              <a:rPr sz="1800" spc="0" dirty="0">
                <a:latin typeface="Trebuchet MS"/>
                <a:cs typeface="Trebuchet MS"/>
              </a:rPr>
              <a:t>ente,</a:t>
            </a:r>
            <a:r>
              <a:rPr sz="1800" spc="-14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na</a:t>
            </a:r>
            <a:r>
              <a:rPr sz="1800" spc="4" dirty="0">
                <a:latin typeface="Trebuchet MS"/>
                <a:cs typeface="Trebuchet MS"/>
              </a:rPr>
              <a:t>d</a:t>
            </a:r>
            <a:r>
              <a:rPr sz="1800" spc="0" dirty="0">
                <a:latin typeface="Trebuchet MS"/>
                <a:cs typeface="Trebuchet MS"/>
              </a:rPr>
              <a:t>ie m</a:t>
            </a:r>
            <a:r>
              <a:rPr sz="1800" spc="4" dirty="0">
                <a:latin typeface="Trebuchet MS"/>
                <a:cs typeface="Trebuchet MS"/>
              </a:rPr>
              <a:t>á</a:t>
            </a:r>
            <a:r>
              <a:rPr sz="1800" spc="0" dirty="0">
                <a:latin typeface="Trebuchet MS"/>
                <a:cs typeface="Trebuchet MS"/>
              </a:rPr>
              <a:t>s</a:t>
            </a:r>
            <a:r>
              <a:rPr sz="1800" spc="-9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lo 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2090"/>
              </a:lnSpc>
            </a:pPr>
            <a:r>
              <a:rPr sz="1800" spc="4" dirty="0">
                <a:latin typeface="Trebuchet MS"/>
                <a:cs typeface="Trebuchet MS"/>
              </a:rPr>
              <a:t>p</a:t>
            </a:r>
            <a:r>
              <a:rPr sz="1800" spc="0" dirty="0">
                <a:latin typeface="Trebuchet MS"/>
                <a:cs typeface="Trebuchet MS"/>
              </a:rPr>
              <a:t>ue</a:t>
            </a:r>
            <a:r>
              <a:rPr sz="1800" spc="4" dirty="0">
                <a:latin typeface="Trebuchet MS"/>
                <a:cs typeface="Trebuchet MS"/>
              </a:rPr>
              <a:t>d</a:t>
            </a:r>
            <a:r>
              <a:rPr sz="1800" spc="0" dirty="0">
                <a:latin typeface="Trebuchet MS"/>
                <a:cs typeface="Trebuchet MS"/>
              </a:rPr>
              <a:t>e</a:t>
            </a:r>
            <a:r>
              <a:rPr sz="1800" spc="-9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hace</a:t>
            </a:r>
            <a:r>
              <a:rPr sz="1800" spc="-239" dirty="0">
                <a:latin typeface="Trebuchet MS"/>
                <a:cs typeface="Trebuchet MS"/>
              </a:rPr>
              <a:t>r</a:t>
            </a:r>
            <a:r>
              <a:rPr sz="1800" spc="0" dirty="0">
                <a:latin typeface="Trebuchet MS"/>
                <a:cs typeface="Trebuchet MS"/>
              </a:rPr>
              <a:t>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3390" y="1992629"/>
            <a:ext cx="5433060" cy="3448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24"/>
              </a:spcBef>
            </a:pPr>
            <a:endParaRPr sz="700"/>
          </a:p>
          <a:p>
            <a:pPr marL="267461" marR="443415" indent="-172211">
              <a:lnSpc>
                <a:spcPts val="1880"/>
              </a:lnSpc>
              <a:spcBef>
                <a:spcPts val="94"/>
              </a:spcBef>
            </a:pPr>
            <a:r>
              <a:rPr sz="1800" spc="0" dirty="0">
                <a:latin typeface="Trebuchet MS"/>
                <a:cs typeface="Trebuchet MS"/>
              </a:rPr>
              <a:t>•</a:t>
            </a:r>
            <a:r>
              <a:rPr sz="1800" spc="-129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Ma</a:t>
            </a:r>
            <a:r>
              <a:rPr sz="1800" spc="-9" dirty="0">
                <a:latin typeface="Trebuchet MS"/>
                <a:cs typeface="Trebuchet MS"/>
              </a:rPr>
              <a:t>t</a:t>
            </a:r>
            <a:r>
              <a:rPr sz="1800" spc="0" dirty="0">
                <a:latin typeface="Trebuchet MS"/>
                <a:cs typeface="Trebuchet MS"/>
              </a:rPr>
              <a:t>e</a:t>
            </a:r>
            <a:r>
              <a:rPr sz="1800" spc="4" dirty="0">
                <a:latin typeface="Trebuchet MS"/>
                <a:cs typeface="Trebuchet MS"/>
              </a:rPr>
              <a:t>m</a:t>
            </a:r>
            <a:r>
              <a:rPr sz="1800" spc="0" dirty="0">
                <a:latin typeface="Trebuchet MS"/>
                <a:cs typeface="Trebuchet MS"/>
              </a:rPr>
              <a:t>ática c</a:t>
            </a:r>
            <a:r>
              <a:rPr sz="1800" spc="-9" dirty="0">
                <a:latin typeface="Trebuchet MS"/>
                <a:cs typeface="Trebuchet MS"/>
              </a:rPr>
              <a:t>o</a:t>
            </a:r>
            <a:r>
              <a:rPr sz="1800" spc="4" dirty="0">
                <a:latin typeface="Trebuchet MS"/>
                <a:cs typeface="Trebuchet MS"/>
              </a:rPr>
              <a:t>m</a:t>
            </a:r>
            <a:r>
              <a:rPr sz="1800" spc="0" dirty="0">
                <a:latin typeface="Trebuchet MS"/>
                <a:cs typeface="Trebuchet MS"/>
              </a:rPr>
              <a:t>o </a:t>
            </a:r>
            <a:r>
              <a:rPr sz="1800" spc="-4" dirty="0">
                <a:latin typeface="Trebuchet MS"/>
                <a:cs typeface="Trebuchet MS"/>
              </a:rPr>
              <a:t>f</a:t>
            </a:r>
            <a:r>
              <a:rPr sz="1800" spc="0" dirty="0">
                <a:latin typeface="Trebuchet MS"/>
                <a:cs typeface="Trebuchet MS"/>
              </a:rPr>
              <a:t>ru</a:t>
            </a:r>
            <a:r>
              <a:rPr sz="1800" spc="-9" dirty="0">
                <a:latin typeface="Trebuchet MS"/>
                <a:cs typeface="Trebuchet MS"/>
              </a:rPr>
              <a:t>t</a:t>
            </a:r>
            <a:r>
              <a:rPr sz="1800" spc="0" dirty="0">
                <a:latin typeface="Trebuchet MS"/>
                <a:cs typeface="Trebuchet MS"/>
              </a:rPr>
              <a:t>o</a:t>
            </a:r>
            <a:r>
              <a:rPr sz="1800" spc="14" dirty="0">
                <a:latin typeface="Trebuchet MS"/>
                <a:cs typeface="Trebuchet MS"/>
              </a:rPr>
              <a:t> </a:t>
            </a:r>
            <a:r>
              <a:rPr sz="1800" spc="4" dirty="0">
                <a:latin typeface="Trebuchet MS"/>
                <a:cs typeface="Trebuchet MS"/>
              </a:rPr>
              <a:t>d</a:t>
            </a:r>
            <a:r>
              <a:rPr sz="1800" spc="0" dirty="0">
                <a:latin typeface="Trebuchet MS"/>
                <a:cs typeface="Trebuchet MS"/>
              </a:rPr>
              <a:t>e la ela</a:t>
            </a:r>
            <a:r>
              <a:rPr sz="1800" spc="4" dirty="0">
                <a:latin typeface="Trebuchet MS"/>
                <a:cs typeface="Trebuchet MS"/>
              </a:rPr>
              <a:t>b</a:t>
            </a:r>
            <a:r>
              <a:rPr sz="1800" spc="-4" dirty="0">
                <a:latin typeface="Trebuchet MS"/>
                <a:cs typeface="Trebuchet MS"/>
              </a:rPr>
              <a:t>o</a:t>
            </a:r>
            <a:r>
              <a:rPr sz="1800" spc="0" dirty="0">
                <a:latin typeface="Trebuchet MS"/>
                <a:cs typeface="Trebuchet MS"/>
              </a:rPr>
              <a:t>raci</a:t>
            </a:r>
            <a:r>
              <a:rPr sz="1800" spc="-4" dirty="0">
                <a:latin typeface="Trebuchet MS"/>
                <a:cs typeface="Trebuchet MS"/>
              </a:rPr>
              <a:t>ó</a:t>
            </a:r>
            <a:r>
              <a:rPr sz="1800" spc="0" dirty="0">
                <a:latin typeface="Trebuchet MS"/>
                <a:cs typeface="Trebuchet MS"/>
              </a:rPr>
              <a:t>n</a:t>
            </a:r>
            <a:r>
              <a:rPr sz="1800" spc="9" dirty="0">
                <a:latin typeface="Trebuchet MS"/>
                <a:cs typeface="Trebuchet MS"/>
              </a:rPr>
              <a:t> </a:t>
            </a:r>
            <a:r>
              <a:rPr sz="1800" spc="4" dirty="0">
                <a:latin typeface="Trebuchet MS"/>
                <a:cs typeface="Trebuchet MS"/>
              </a:rPr>
              <a:t>q</a:t>
            </a:r>
            <a:r>
              <a:rPr sz="1800" spc="0" dirty="0">
                <a:latin typeface="Trebuchet MS"/>
                <a:cs typeface="Trebuchet MS"/>
              </a:rPr>
              <a:t>ue hace la </a:t>
            </a:r>
            <a:r>
              <a:rPr sz="1800" spc="4" dirty="0">
                <a:latin typeface="Trebuchet MS"/>
                <a:cs typeface="Trebuchet MS"/>
              </a:rPr>
              <a:t>m</a:t>
            </a:r>
            <a:r>
              <a:rPr sz="1800" spc="0" dirty="0">
                <a:latin typeface="Trebuchet MS"/>
                <a:cs typeface="Trebuchet MS"/>
              </a:rPr>
              <a:t>ente a </a:t>
            </a:r>
            <a:r>
              <a:rPr sz="1800" spc="4" dirty="0">
                <a:latin typeface="Trebuchet MS"/>
                <a:cs typeface="Trebuchet MS"/>
              </a:rPr>
              <a:t>p</a:t>
            </a:r>
            <a:r>
              <a:rPr sz="1800" spc="0" dirty="0">
                <a:latin typeface="Trebuchet MS"/>
                <a:cs typeface="Trebuchet MS"/>
              </a:rPr>
              <a:t>ar</a:t>
            </a:r>
            <a:r>
              <a:rPr sz="1800" spc="-4" dirty="0">
                <a:latin typeface="Trebuchet MS"/>
                <a:cs typeface="Trebuchet MS"/>
              </a:rPr>
              <a:t>t</a:t>
            </a:r>
            <a:r>
              <a:rPr sz="1800" spc="0" dirty="0">
                <a:latin typeface="Trebuchet MS"/>
                <a:cs typeface="Trebuchet MS"/>
              </a:rPr>
              <a:t>ir de lo </a:t>
            </a:r>
            <a:r>
              <a:rPr sz="1800" spc="4" dirty="0">
                <a:latin typeface="Trebuchet MS"/>
                <a:cs typeface="Trebuchet MS"/>
              </a:rPr>
              <a:t>q</a:t>
            </a:r>
            <a:r>
              <a:rPr sz="1800" spc="0" dirty="0">
                <a:latin typeface="Trebuchet MS"/>
                <a:cs typeface="Trebuchet MS"/>
              </a:rPr>
              <a:t>ue</a:t>
            </a:r>
            <a:r>
              <a:rPr sz="1800" spc="-9" dirty="0">
                <a:latin typeface="Trebuchet MS"/>
                <a:cs typeface="Trebuchet MS"/>
              </a:rPr>
              <a:t> </a:t>
            </a:r>
            <a:r>
              <a:rPr sz="1800" spc="4" dirty="0">
                <a:latin typeface="Trebuchet MS"/>
                <a:cs typeface="Trebuchet MS"/>
              </a:rPr>
              <a:t>p</a:t>
            </a:r>
            <a:r>
              <a:rPr sz="1800" spc="0" dirty="0">
                <a:latin typeface="Trebuchet MS"/>
                <a:cs typeface="Trebuchet MS"/>
              </a:rPr>
              <a:t>ercibe a t</a:t>
            </a:r>
            <a:r>
              <a:rPr sz="1800" spc="-9" dirty="0">
                <a:latin typeface="Trebuchet MS"/>
                <a:cs typeface="Trebuchet MS"/>
              </a:rPr>
              <a:t>r</a:t>
            </a:r>
            <a:r>
              <a:rPr sz="1800" spc="0" dirty="0">
                <a:latin typeface="Trebuchet MS"/>
                <a:cs typeface="Trebuchet MS"/>
              </a:rPr>
              <a:t>avés</a:t>
            </a:r>
            <a:r>
              <a:rPr sz="1800" spc="9" dirty="0">
                <a:latin typeface="Trebuchet MS"/>
                <a:cs typeface="Trebuchet MS"/>
              </a:rPr>
              <a:t> </a:t>
            </a:r>
            <a:r>
              <a:rPr sz="1800" spc="4" dirty="0">
                <a:latin typeface="Trebuchet MS"/>
                <a:cs typeface="Trebuchet MS"/>
              </a:rPr>
              <a:t>d</a:t>
            </a:r>
            <a:r>
              <a:rPr sz="1800" spc="0" dirty="0">
                <a:latin typeface="Trebuchet MS"/>
                <a:cs typeface="Trebuchet MS"/>
              </a:rPr>
              <a:t>e</a:t>
            </a:r>
            <a:r>
              <a:rPr sz="1800" spc="-9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l</a:t>
            </a:r>
            <a:r>
              <a:rPr sz="1800" spc="-9" dirty="0">
                <a:latin typeface="Trebuchet MS"/>
                <a:cs typeface="Trebuchet MS"/>
              </a:rPr>
              <a:t>o</a:t>
            </a:r>
            <a:r>
              <a:rPr sz="1800" spc="0" dirty="0">
                <a:latin typeface="Trebuchet MS"/>
                <a:cs typeface="Trebuchet MS"/>
              </a:rPr>
              <a:t>s</a:t>
            </a:r>
            <a:r>
              <a:rPr sz="1800" spc="9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s</a:t>
            </a:r>
            <a:r>
              <a:rPr sz="1800" spc="4" dirty="0">
                <a:latin typeface="Trebuchet MS"/>
                <a:cs typeface="Trebuchet MS"/>
              </a:rPr>
              <a:t>e</a:t>
            </a:r>
            <a:r>
              <a:rPr sz="1800" spc="0" dirty="0">
                <a:latin typeface="Trebuchet MS"/>
                <a:cs typeface="Trebuchet MS"/>
              </a:rPr>
              <a:t>ntidos</a:t>
            </a:r>
            <a:endParaRPr sz="1800">
              <a:latin typeface="Trebuchet MS"/>
              <a:cs typeface="Trebuchet MS"/>
            </a:endParaRPr>
          </a:p>
          <a:p>
            <a:pPr marL="267461" marR="164353" indent="-172211">
              <a:lnSpc>
                <a:spcPts val="1870"/>
              </a:lnSpc>
              <a:spcBef>
                <a:spcPts val="2522"/>
              </a:spcBef>
            </a:pPr>
            <a:r>
              <a:rPr sz="1800" spc="0" dirty="0">
                <a:latin typeface="Trebuchet MS"/>
                <a:cs typeface="Trebuchet MS"/>
              </a:rPr>
              <a:t>•</a:t>
            </a:r>
            <a:r>
              <a:rPr sz="1800" spc="-129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Las m</a:t>
            </a:r>
            <a:r>
              <a:rPr sz="1800" spc="4" dirty="0">
                <a:latin typeface="Trebuchet MS"/>
                <a:cs typeface="Trebuchet MS"/>
              </a:rPr>
              <a:t>a</a:t>
            </a:r>
            <a:r>
              <a:rPr sz="1800" spc="0" dirty="0">
                <a:latin typeface="Trebuchet MS"/>
                <a:cs typeface="Trebuchet MS"/>
              </a:rPr>
              <a:t>tem</a:t>
            </a:r>
            <a:r>
              <a:rPr sz="1800" spc="4" dirty="0">
                <a:latin typeface="Trebuchet MS"/>
                <a:cs typeface="Trebuchet MS"/>
              </a:rPr>
              <a:t>á</a:t>
            </a:r>
            <a:r>
              <a:rPr sz="1800" spc="0" dirty="0">
                <a:latin typeface="Trebuchet MS"/>
                <a:cs typeface="Trebuchet MS"/>
              </a:rPr>
              <a:t>ticas</a:t>
            </a:r>
            <a:r>
              <a:rPr sz="1800" spc="-14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se</a:t>
            </a:r>
            <a:r>
              <a:rPr sz="1800" spc="-9" dirty="0">
                <a:latin typeface="Trebuchet MS"/>
                <a:cs typeface="Trebuchet MS"/>
              </a:rPr>
              <a:t> </a:t>
            </a:r>
            <a:r>
              <a:rPr sz="1800" spc="4" dirty="0">
                <a:latin typeface="Trebuchet MS"/>
                <a:cs typeface="Trebuchet MS"/>
              </a:rPr>
              <a:t>p</a:t>
            </a:r>
            <a:r>
              <a:rPr sz="1800" spc="0" dirty="0">
                <a:latin typeface="Trebuchet MS"/>
                <a:cs typeface="Trebuchet MS"/>
              </a:rPr>
              <a:t>ue</a:t>
            </a:r>
            <a:r>
              <a:rPr sz="1800" spc="4" dirty="0">
                <a:latin typeface="Trebuchet MS"/>
                <a:cs typeface="Trebuchet MS"/>
              </a:rPr>
              <a:t>d</a:t>
            </a:r>
            <a:r>
              <a:rPr sz="1800" spc="0" dirty="0">
                <a:latin typeface="Trebuchet MS"/>
                <a:cs typeface="Trebuchet MS"/>
              </a:rPr>
              <a:t>en</a:t>
            </a:r>
            <a:r>
              <a:rPr sz="1800" spc="-9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c</a:t>
            </a:r>
            <a:r>
              <a:rPr sz="1800" spc="-9" dirty="0">
                <a:latin typeface="Trebuchet MS"/>
                <a:cs typeface="Trebuchet MS"/>
              </a:rPr>
              <a:t>o</a:t>
            </a:r>
            <a:r>
              <a:rPr sz="1800" spc="0" dirty="0">
                <a:latin typeface="Trebuchet MS"/>
                <a:cs typeface="Trebuchet MS"/>
              </a:rPr>
              <a:t>nstruir</a:t>
            </a:r>
            <a:r>
              <a:rPr sz="1800" spc="14" dirty="0">
                <a:latin typeface="Trebuchet MS"/>
                <a:cs typeface="Trebuchet MS"/>
              </a:rPr>
              <a:t> </a:t>
            </a:r>
            <a:r>
              <a:rPr sz="1800" spc="0" dirty="0">
                <a:latin typeface="Trebuchet MS"/>
                <a:cs typeface="Trebuchet MS"/>
              </a:rPr>
              <a:t>a </a:t>
            </a:r>
            <a:r>
              <a:rPr sz="1800" spc="4" dirty="0">
                <a:latin typeface="Trebuchet MS"/>
                <a:cs typeface="Trebuchet MS"/>
              </a:rPr>
              <a:t>p</a:t>
            </a:r>
            <a:r>
              <a:rPr sz="1800" spc="0" dirty="0">
                <a:latin typeface="Trebuchet MS"/>
                <a:cs typeface="Trebuchet MS"/>
              </a:rPr>
              <a:t>ar</a:t>
            </a:r>
            <a:r>
              <a:rPr sz="1800" spc="-4" dirty="0">
                <a:latin typeface="Trebuchet MS"/>
                <a:cs typeface="Trebuchet MS"/>
              </a:rPr>
              <a:t>t</a:t>
            </a:r>
            <a:r>
              <a:rPr sz="1800" spc="0" dirty="0">
                <a:latin typeface="Trebuchet MS"/>
                <a:cs typeface="Trebuchet MS"/>
              </a:rPr>
              <a:t>ir de lo </a:t>
            </a:r>
            <a:r>
              <a:rPr sz="1800" spc="-4" dirty="0">
                <a:latin typeface="Trebuchet MS"/>
                <a:cs typeface="Trebuchet MS"/>
              </a:rPr>
              <a:t>f</a:t>
            </a:r>
            <a:r>
              <a:rPr sz="1800" spc="0" dirty="0">
                <a:latin typeface="Trebuchet MS"/>
                <a:cs typeface="Trebuchet MS"/>
              </a:rPr>
              <a:t>in</a:t>
            </a:r>
            <a:r>
              <a:rPr sz="1800" spc="4" dirty="0">
                <a:latin typeface="Trebuchet MS"/>
                <a:cs typeface="Trebuchet MS"/>
              </a:rPr>
              <a:t>i</a:t>
            </a:r>
            <a:r>
              <a:rPr sz="1800" spc="0" dirty="0">
                <a:latin typeface="Trebuchet MS"/>
                <a:cs typeface="Trebuchet MS"/>
              </a:rPr>
              <a:t>to</a:t>
            </a:r>
            <a:endParaRPr sz="1800">
              <a:latin typeface="Trebuchet MS"/>
              <a:cs typeface="Trebuchet MS"/>
            </a:endParaRPr>
          </a:p>
          <a:p>
            <a:pPr marL="95250">
              <a:lnSpc>
                <a:spcPct val="95825"/>
              </a:lnSpc>
              <a:spcBef>
                <a:spcPts val="2244"/>
              </a:spcBef>
            </a:pPr>
            <a:r>
              <a:rPr sz="1800" spc="0" dirty="0">
                <a:latin typeface="Times New Roman"/>
                <a:cs typeface="Times New Roman"/>
              </a:rPr>
              <a:t>•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Fundador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del in</a:t>
            </a:r>
            <a:r>
              <a:rPr sz="1800" spc="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ui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ion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s</a:t>
            </a:r>
            <a:r>
              <a:rPr sz="1800" spc="-14" dirty="0">
                <a:latin typeface="Times New Roman"/>
                <a:cs typeface="Times New Roman"/>
              </a:rPr>
              <a:t>m</a:t>
            </a:r>
            <a:r>
              <a:rPr sz="1800" spc="0" dirty="0">
                <a:latin typeface="Times New Roman"/>
                <a:cs typeface="Times New Roman"/>
              </a:rPr>
              <a:t>o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-9" dirty="0">
                <a:latin typeface="Times New Roman"/>
                <a:cs typeface="Times New Roman"/>
              </a:rPr>
              <a:t>m</a:t>
            </a:r>
            <a:r>
              <a:rPr sz="1800" spc="0" dirty="0">
                <a:latin typeface="Times New Roman"/>
                <a:cs typeface="Times New Roman"/>
              </a:rPr>
              <a:t>ode</a:t>
            </a:r>
            <a:r>
              <a:rPr sz="1800" spc="4" dirty="0">
                <a:latin typeface="Times New Roman"/>
                <a:cs typeface="Times New Roman"/>
              </a:rPr>
              <a:t>r</a:t>
            </a:r>
            <a:r>
              <a:rPr sz="1800" spc="0" dirty="0">
                <a:latin typeface="Times New Roman"/>
                <a:cs typeface="Times New Roman"/>
              </a:rPr>
              <a:t>no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Lu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t</a:t>
            </a:r>
            <a:r>
              <a:rPr sz="1800" spc="4" dirty="0">
                <a:latin typeface="Times New Roman"/>
                <a:cs typeface="Times New Roman"/>
              </a:rPr>
              <a:t>z</a:t>
            </a:r>
            <a:r>
              <a:rPr sz="1800" spc="0" dirty="0">
                <a:latin typeface="Times New Roman"/>
                <a:cs typeface="Times New Roman"/>
              </a:rPr>
              <a:t>en</a:t>
            </a:r>
            <a:r>
              <a:rPr sz="1800" spc="-1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Brouwer</a:t>
            </a:r>
            <a:endParaRPr sz="1800">
              <a:latin typeface="Times New Roman"/>
              <a:cs typeface="Times New Roman"/>
            </a:endParaRPr>
          </a:p>
          <a:p>
            <a:pPr marL="267461">
              <a:lnSpc>
                <a:spcPts val="1860"/>
              </a:lnSpc>
              <a:spcBef>
                <a:spcPts val="93"/>
              </a:spcBef>
            </a:pPr>
            <a:r>
              <a:rPr sz="1800" spc="0" dirty="0">
                <a:latin typeface="Times New Roman"/>
                <a:cs typeface="Times New Roman"/>
              </a:rPr>
              <a:t>ex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stenc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a</a:t>
            </a:r>
            <a:r>
              <a:rPr sz="1800" spc="4" dirty="0">
                <a:latin typeface="Times New Roman"/>
                <a:cs typeface="Times New Roman"/>
              </a:rPr>
              <a:t>=</a:t>
            </a:r>
            <a:r>
              <a:rPr sz="1800" spc="0" dirty="0">
                <a:latin typeface="Times New Roman"/>
                <a:cs typeface="Times New Roman"/>
              </a:rPr>
              <a:t>construir</a:t>
            </a:r>
            <a:r>
              <a:rPr sz="1800" spc="410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v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rdad=d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-9" dirty="0">
                <a:latin typeface="Times New Roman"/>
                <a:cs typeface="Times New Roman"/>
              </a:rPr>
              <a:t>m</a:t>
            </a:r>
            <a:r>
              <a:rPr sz="1800" spc="0" dirty="0">
                <a:latin typeface="Times New Roman"/>
                <a:cs typeface="Times New Roman"/>
              </a:rPr>
              <a:t>o</a:t>
            </a:r>
            <a:r>
              <a:rPr sz="1800" spc="-4" dirty="0">
                <a:latin typeface="Times New Roman"/>
                <a:cs typeface="Times New Roman"/>
              </a:rPr>
              <a:t>s</a:t>
            </a:r>
            <a:r>
              <a:rPr sz="1800" spc="0" dirty="0">
                <a:latin typeface="Times New Roman"/>
                <a:cs typeface="Times New Roman"/>
              </a:rPr>
              <a:t>tr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c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ón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65214" y="826770"/>
            <a:ext cx="4329683" cy="7528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7"/>
              </a:spcBef>
            </a:pPr>
            <a:endParaRPr sz="800"/>
          </a:p>
          <a:p>
            <a:pPr marL="1205991">
              <a:lnSpc>
                <a:spcPct val="96761"/>
              </a:lnSpc>
              <a:spcBef>
                <a:spcPts val="1000"/>
              </a:spcBef>
            </a:pPr>
            <a:r>
              <a:rPr sz="1800" spc="0" dirty="0">
                <a:solidFill>
                  <a:srgbClr val="FFFFFF"/>
                </a:solidFill>
                <a:latin typeface="Trebuchet MS"/>
                <a:cs typeface="Trebuchet MS"/>
              </a:rPr>
              <a:t>CO</a:t>
            </a:r>
            <a:r>
              <a:rPr sz="1800" spc="4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800" spc="0" dirty="0">
                <a:solidFill>
                  <a:srgbClr val="FFFFFF"/>
                </a:solidFill>
                <a:latin typeface="Trebuchet MS"/>
                <a:cs typeface="Trebuchet MS"/>
              </a:rPr>
              <a:t>ST</a:t>
            </a:r>
            <a:r>
              <a:rPr sz="1800" spc="-4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800" spc="0" dirty="0">
                <a:solidFill>
                  <a:srgbClr val="FFFFFF"/>
                </a:solidFill>
                <a:latin typeface="Trebuchet MS"/>
                <a:cs typeface="Trebuchet MS"/>
              </a:rPr>
              <a:t>UCTIVIS</a:t>
            </a:r>
            <a:r>
              <a:rPr sz="1800" spc="-4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800" spc="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6374" y="779526"/>
            <a:ext cx="4919472" cy="11186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656692" marR="1657747" algn="ctr">
              <a:lnSpc>
                <a:spcPct val="96761"/>
              </a:lnSpc>
              <a:spcBef>
                <a:spcPts val="2242"/>
              </a:spcBef>
            </a:pPr>
            <a:r>
              <a:rPr sz="1800" spc="0" dirty="0">
                <a:solidFill>
                  <a:srgbClr val="FFFFFF"/>
                </a:solidFill>
                <a:latin typeface="Trebuchet MS"/>
                <a:cs typeface="Trebuchet MS"/>
              </a:rPr>
              <a:t>INTUICIONIS</a:t>
            </a:r>
            <a:r>
              <a:rPr sz="1800" spc="-9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800" spc="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1837</Words>
  <Application>Microsoft Office PowerPoint</Application>
  <PresentationFormat>Panorámica</PresentationFormat>
  <Paragraphs>421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33</vt:i4>
      </vt:variant>
    </vt:vector>
  </HeadingPairs>
  <TitlesOfParts>
    <vt:vector size="44" baseType="lpstr">
      <vt:lpstr>Algerian</vt:lpstr>
      <vt:lpstr>Arial</vt:lpstr>
      <vt:lpstr>Calibri</vt:lpstr>
      <vt:lpstr>Calibri Light</vt:lpstr>
      <vt:lpstr>Century Gothic</vt:lpstr>
      <vt:lpstr>Times New Roman</vt:lpstr>
      <vt:lpstr>Trebuchet MS</vt:lpstr>
      <vt:lpstr>Wingdings</vt:lpstr>
      <vt:lpstr>Wingdings 3</vt:lpstr>
      <vt:lpstr>Tema de Office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6</cp:revision>
  <dcterms:modified xsi:type="dcterms:W3CDTF">2018-10-08T23:32:15Z</dcterms:modified>
</cp:coreProperties>
</file>